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1"/>
  </p:notesMasterIdLst>
  <p:handoutMasterIdLst>
    <p:handoutMasterId r:id="rId42"/>
  </p:handoutMasterIdLst>
  <p:sldIdLst>
    <p:sldId id="256" r:id="rId2"/>
    <p:sldId id="262" r:id="rId3"/>
    <p:sldId id="328" r:id="rId4"/>
    <p:sldId id="329" r:id="rId5"/>
    <p:sldId id="330" r:id="rId6"/>
    <p:sldId id="331" r:id="rId7"/>
    <p:sldId id="332" r:id="rId8"/>
    <p:sldId id="333" r:id="rId9"/>
    <p:sldId id="334" r:id="rId10"/>
    <p:sldId id="335" r:id="rId11"/>
    <p:sldId id="336" r:id="rId12"/>
    <p:sldId id="337" r:id="rId13"/>
    <p:sldId id="338" r:id="rId14"/>
    <p:sldId id="339" r:id="rId15"/>
    <p:sldId id="340" r:id="rId16"/>
    <p:sldId id="341" r:id="rId17"/>
    <p:sldId id="342" r:id="rId18"/>
    <p:sldId id="343" r:id="rId19"/>
    <p:sldId id="344" r:id="rId20"/>
    <p:sldId id="345" r:id="rId21"/>
    <p:sldId id="346" r:id="rId22"/>
    <p:sldId id="347" r:id="rId23"/>
    <p:sldId id="348" r:id="rId24"/>
    <p:sldId id="349" r:id="rId25"/>
    <p:sldId id="350" r:id="rId26"/>
    <p:sldId id="351" r:id="rId27"/>
    <p:sldId id="352" r:id="rId28"/>
    <p:sldId id="353" r:id="rId29"/>
    <p:sldId id="354" r:id="rId30"/>
    <p:sldId id="355" r:id="rId31"/>
    <p:sldId id="356" r:id="rId32"/>
    <p:sldId id="357" r:id="rId33"/>
    <p:sldId id="358" r:id="rId34"/>
    <p:sldId id="359" r:id="rId35"/>
    <p:sldId id="360" r:id="rId36"/>
    <p:sldId id="361" r:id="rId37"/>
    <p:sldId id="362" r:id="rId38"/>
    <p:sldId id="363" r:id="rId39"/>
    <p:sldId id="270" r:id="rId40"/>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7749"/>
    <a:srgbClr val="006633"/>
    <a:srgbClr val="5A489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070" autoAdjust="0"/>
    <p:restoredTop sz="95794" autoAdjust="0"/>
  </p:normalViewPr>
  <p:slideViewPr>
    <p:cSldViewPr snapToGrid="0">
      <p:cViewPr varScale="1">
        <p:scale>
          <a:sx n="106" d="100"/>
          <a:sy n="106" d="100"/>
        </p:scale>
        <p:origin x="1544" y="176"/>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85" d="100"/>
          <a:sy n="85" d="100"/>
        </p:scale>
        <p:origin x="3804" y="96"/>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handoutMaster" Target="handoutMasters/handout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240021A-6501-47FD-9DAD-F5D956CDC8F4}" type="datetimeFigureOut">
              <a:rPr lang="it-IT" smtClean="0"/>
              <a:t>09/05/23</a:t>
            </a:fld>
            <a:endParaRPr lang="it-IT"/>
          </a:p>
        </p:txBody>
      </p:sp>
      <p:sp>
        <p:nvSpPr>
          <p:cNvPr id="4" name="Segnaposto piè di pagina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a:p>
        </p:txBody>
      </p:sp>
      <p:sp>
        <p:nvSpPr>
          <p:cNvPr id="5" name="Segnaposto numero diapositiva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DE5DCF52-9EEC-4CB6-9D56-477147C31C43}" type="slidenum">
              <a:rPr lang="it-IT" smtClean="0"/>
              <a:t>‹N›</a:t>
            </a:fld>
            <a:endParaRPr lang="it-IT"/>
          </a:p>
        </p:txBody>
      </p:sp>
    </p:spTree>
    <p:extLst>
      <p:ext uri="{BB962C8B-B14F-4D97-AF65-F5344CB8AC3E}">
        <p14:creationId xmlns:p14="http://schemas.microsoft.com/office/powerpoint/2010/main" val="305368140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D4C6951-9251-4052-B621-11DCE5941F2B}" type="datetimeFigureOut">
              <a:rPr lang="it-IT" smtClean="0"/>
              <a:t>09/05/23</a:t>
            </a:fld>
            <a:endParaRPr lang="it-IT"/>
          </a:p>
        </p:txBody>
      </p:sp>
      <p:sp>
        <p:nvSpPr>
          <p:cNvPr id="4" name="Segnaposto immagine diapositiva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F738393-68B8-4440-8EF2-C3FDEB5DBDD2}" type="slidenum">
              <a:rPr lang="it-IT" smtClean="0"/>
              <a:t>‹N›</a:t>
            </a:fld>
            <a:endParaRPr lang="it-IT"/>
          </a:p>
        </p:txBody>
      </p:sp>
    </p:spTree>
    <p:extLst>
      <p:ext uri="{BB962C8B-B14F-4D97-AF65-F5344CB8AC3E}">
        <p14:creationId xmlns:p14="http://schemas.microsoft.com/office/powerpoint/2010/main" val="4841153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sitiva titolo">
    <p:spTree>
      <p:nvGrpSpPr>
        <p:cNvPr id="1" name=""/>
        <p:cNvGrpSpPr/>
        <p:nvPr/>
      </p:nvGrpSpPr>
      <p:grpSpPr>
        <a:xfrm>
          <a:off x="0" y="0"/>
          <a:ext cx="0" cy="0"/>
          <a:chOff x="0" y="0"/>
          <a:chExt cx="0" cy="0"/>
        </a:xfrm>
      </p:grpSpPr>
      <p:sp>
        <p:nvSpPr>
          <p:cNvPr id="8" name="Triangolo rettangolo 7"/>
          <p:cNvSpPr/>
          <p:nvPr userDrawn="1"/>
        </p:nvSpPr>
        <p:spPr>
          <a:xfrm rot="6236280">
            <a:off x="1978923" y="613677"/>
            <a:ext cx="8549007" cy="6905936"/>
          </a:xfrm>
          <a:prstGeom prst="rtTriangle">
            <a:avLst/>
          </a:prstGeom>
          <a:gradFill>
            <a:gsLst>
              <a:gs pos="3000">
                <a:srgbClr val="007749"/>
              </a:gs>
              <a:gs pos="100000">
                <a:schemeClr val="bg1"/>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7" name="Triangolo rettangolo 6"/>
          <p:cNvSpPr/>
          <p:nvPr userDrawn="1"/>
        </p:nvSpPr>
        <p:spPr>
          <a:xfrm rot="5400000">
            <a:off x="1007706" y="-1007707"/>
            <a:ext cx="8845420" cy="10860833"/>
          </a:xfrm>
          <a:prstGeom prst="rtTriangle">
            <a:avLst/>
          </a:prstGeom>
          <a:gradFill>
            <a:gsLst>
              <a:gs pos="23000">
                <a:srgbClr val="006633"/>
              </a:gs>
              <a:gs pos="100000">
                <a:schemeClr val="accent1">
                  <a:lumMod val="5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pic>
        <p:nvPicPr>
          <p:cNvPr id="18" name="Immagine 1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529781" y="5390607"/>
            <a:ext cx="2958783" cy="1011903"/>
          </a:xfrm>
          <a:prstGeom prst="rect">
            <a:avLst/>
          </a:prstGeom>
        </p:spPr>
      </p:pic>
      <p:sp>
        <p:nvSpPr>
          <p:cNvPr id="2" name="Title 1"/>
          <p:cNvSpPr>
            <a:spLocks noGrp="1"/>
          </p:cNvSpPr>
          <p:nvPr>
            <p:ph type="ctrTitle" hasCustomPrompt="1"/>
          </p:nvPr>
        </p:nvSpPr>
        <p:spPr>
          <a:xfrm>
            <a:off x="852099" y="1006959"/>
            <a:ext cx="5772150" cy="2506663"/>
          </a:xfrm>
        </p:spPr>
        <p:txBody>
          <a:bodyPr anchor="b">
            <a:normAutofit/>
          </a:bodyPr>
          <a:lstStyle>
            <a:lvl1pPr algn="l">
              <a:defRPr sz="4000" b="1">
                <a:solidFill>
                  <a:schemeClr val="bg1"/>
                </a:solidFill>
                <a:latin typeface="Arial" panose="020B0604020202020204" pitchFamily="34" charset="0"/>
                <a:cs typeface="Arial" panose="020B0604020202020204" pitchFamily="34" charset="0"/>
              </a:defRPr>
            </a:lvl1pPr>
          </a:lstStyle>
          <a:p>
            <a:r>
              <a:rPr lang="it-IT" dirty="0"/>
              <a:t>FARE CLIC PER MODIFICARE LO STILE DEL TITOLO</a:t>
            </a:r>
            <a:endParaRPr lang="en-US" dirty="0"/>
          </a:p>
        </p:txBody>
      </p:sp>
      <p:sp>
        <p:nvSpPr>
          <p:cNvPr id="3" name="Subtitle 2"/>
          <p:cNvSpPr>
            <a:spLocks noGrp="1"/>
          </p:cNvSpPr>
          <p:nvPr>
            <p:ph type="subTitle" idx="1"/>
          </p:nvPr>
        </p:nvSpPr>
        <p:spPr>
          <a:xfrm>
            <a:off x="852099" y="3572270"/>
            <a:ext cx="6453324" cy="1044104"/>
          </a:xfrm>
        </p:spPr>
        <p:txBody>
          <a:bodyPr>
            <a:normAutofit/>
          </a:bodyPr>
          <a:lstStyle>
            <a:lvl1pPr marL="0" indent="0" algn="l">
              <a:buNone/>
              <a:defRPr sz="2000">
                <a:solidFill>
                  <a:schemeClr val="bg1"/>
                </a:solidFill>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dirty="0"/>
              <a:t>Fare clic per modificare lo stile del sottotitolo dello schema</a:t>
            </a:r>
            <a:endParaRPr lang="en-US" dirty="0"/>
          </a:p>
        </p:txBody>
      </p:sp>
    </p:spTree>
    <p:extLst>
      <p:ext uri="{BB962C8B-B14F-4D97-AF65-F5344CB8AC3E}">
        <p14:creationId xmlns:p14="http://schemas.microsoft.com/office/powerpoint/2010/main" val="24275648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esto e contenuto (50-50)">
    <p:spTree>
      <p:nvGrpSpPr>
        <p:cNvPr id="1" name=""/>
        <p:cNvGrpSpPr/>
        <p:nvPr/>
      </p:nvGrpSpPr>
      <p:grpSpPr>
        <a:xfrm>
          <a:off x="0" y="0"/>
          <a:ext cx="0" cy="0"/>
          <a:chOff x="0" y="0"/>
          <a:chExt cx="0" cy="0"/>
        </a:xfrm>
      </p:grpSpPr>
      <p:sp>
        <p:nvSpPr>
          <p:cNvPr id="4" name="Segnaposto contenuto 3"/>
          <p:cNvSpPr>
            <a:spLocks noGrp="1"/>
          </p:cNvSpPr>
          <p:nvPr>
            <p:ph sz="quarter" idx="15"/>
          </p:nvPr>
        </p:nvSpPr>
        <p:spPr>
          <a:xfrm>
            <a:off x="4572000" y="1303306"/>
            <a:ext cx="4302125" cy="4708397"/>
          </a:xfrm>
        </p:spPr>
        <p:txBody>
          <a:bodyPr>
            <a:noAutofit/>
          </a:bodyPr>
          <a:lstStyle/>
          <a:p>
            <a:pPr lvl="0"/>
            <a:r>
              <a:rPr lang="it-IT" dirty="0"/>
              <a:t>Fare clic per modificare stili del testo dello schema</a:t>
            </a:r>
          </a:p>
          <a:p>
            <a:pPr lvl="1"/>
            <a:r>
              <a:rPr lang="it-IT" dirty="0"/>
              <a:t>Secondo livello</a:t>
            </a:r>
          </a:p>
          <a:p>
            <a:pPr lvl="2"/>
            <a:r>
              <a:rPr lang="it-IT" dirty="0"/>
              <a:t>Terzo livello</a:t>
            </a:r>
          </a:p>
          <a:p>
            <a:pPr lvl="3"/>
            <a:r>
              <a:rPr lang="it-IT" dirty="0"/>
              <a:t>Quarto livello</a:t>
            </a:r>
          </a:p>
          <a:p>
            <a:pPr lvl="4"/>
            <a:r>
              <a:rPr lang="it-IT" dirty="0"/>
              <a:t>Quinto livello</a:t>
            </a:r>
          </a:p>
        </p:txBody>
      </p:sp>
      <p:sp>
        <p:nvSpPr>
          <p:cNvPr id="25" name="Segnaposto contenuto 2"/>
          <p:cNvSpPr>
            <a:spLocks noGrp="1"/>
          </p:cNvSpPr>
          <p:nvPr>
            <p:ph idx="14" hasCustomPrompt="1"/>
          </p:nvPr>
        </p:nvSpPr>
        <p:spPr>
          <a:xfrm>
            <a:off x="269507" y="1303867"/>
            <a:ext cx="4039225" cy="4707466"/>
          </a:xfrm>
        </p:spPr>
        <p:txBody>
          <a:bodyPr numCol="1" spcCol="360000" anchor="t">
            <a:noAutofit/>
          </a:bodyPr>
          <a:lstStyle>
            <a:lvl1pPr>
              <a:lnSpc>
                <a:spcPct val="125000"/>
              </a:lnSpc>
              <a:defRPr sz="1600"/>
            </a:lvl1pPr>
          </a:lstStyle>
          <a:p>
            <a:pPr marL="0" indent="0">
              <a:lnSpc>
                <a:spcPct val="114000"/>
              </a:lnSpc>
              <a:spcBef>
                <a:spcPts val="0"/>
              </a:spcBef>
              <a:spcAft>
                <a:spcPts val="1000"/>
              </a:spcAft>
              <a:buNone/>
            </a:pPr>
            <a:r>
              <a:rPr lang="it-IT" sz="1600" dirty="0" err="1"/>
              <a:t>Lorem</a:t>
            </a:r>
            <a:r>
              <a:rPr lang="it-IT" sz="1600" dirty="0"/>
              <a:t> </a:t>
            </a:r>
            <a:r>
              <a:rPr lang="it-IT" sz="1600" dirty="0" err="1"/>
              <a:t>ipsum</a:t>
            </a:r>
            <a:r>
              <a:rPr lang="it-IT" sz="1600" dirty="0"/>
              <a:t> </a:t>
            </a:r>
            <a:r>
              <a:rPr lang="it-IT" sz="1600" dirty="0" err="1"/>
              <a:t>dolor</a:t>
            </a:r>
            <a:r>
              <a:rPr lang="it-IT" sz="1600" dirty="0"/>
              <a:t> </a:t>
            </a:r>
            <a:r>
              <a:rPr lang="it-IT" sz="1600" dirty="0" err="1"/>
              <a:t>sit</a:t>
            </a:r>
            <a:r>
              <a:rPr lang="it-IT" sz="1600" dirty="0"/>
              <a:t> </a:t>
            </a:r>
            <a:r>
              <a:rPr lang="it-IT" sz="1600" dirty="0" err="1"/>
              <a:t>amet</a:t>
            </a:r>
            <a:r>
              <a:rPr lang="it-IT" sz="1600" dirty="0"/>
              <a:t>, </a:t>
            </a:r>
            <a:r>
              <a:rPr lang="it-IT" sz="1600" dirty="0" err="1"/>
              <a:t>consectetur</a:t>
            </a:r>
            <a:r>
              <a:rPr lang="it-IT" sz="1600" dirty="0"/>
              <a:t> </a:t>
            </a:r>
            <a:r>
              <a:rPr lang="it-IT" sz="1600" dirty="0" err="1"/>
              <a:t>adipiscing</a:t>
            </a:r>
            <a:r>
              <a:rPr lang="it-IT" sz="1600" dirty="0"/>
              <a:t> </a:t>
            </a:r>
            <a:r>
              <a:rPr lang="it-IT" sz="1600" dirty="0" err="1"/>
              <a:t>elit</a:t>
            </a:r>
            <a:r>
              <a:rPr lang="it-IT" sz="1600" dirty="0"/>
              <a:t>, </a:t>
            </a:r>
            <a:r>
              <a:rPr lang="it-IT" sz="1600" dirty="0" err="1"/>
              <a:t>sed</a:t>
            </a:r>
            <a:r>
              <a:rPr lang="it-IT" sz="1600" dirty="0"/>
              <a:t> do </a:t>
            </a:r>
            <a:r>
              <a:rPr lang="it-IT" sz="1600" dirty="0" err="1"/>
              <a:t>eiusmod</a:t>
            </a:r>
            <a:r>
              <a:rPr lang="it-IT" sz="1600" dirty="0"/>
              <a:t> </a:t>
            </a:r>
            <a:r>
              <a:rPr lang="it-IT" sz="1600" dirty="0" err="1"/>
              <a:t>tempor</a:t>
            </a:r>
            <a:r>
              <a:rPr lang="it-IT" sz="1600" dirty="0"/>
              <a:t> </a:t>
            </a:r>
            <a:r>
              <a:rPr lang="it-IT" sz="1600" dirty="0" err="1"/>
              <a:t>incididunt</a:t>
            </a:r>
            <a:r>
              <a:rPr lang="it-IT" sz="1600" dirty="0"/>
              <a:t> ut </a:t>
            </a:r>
            <a:r>
              <a:rPr lang="it-IT" sz="1600" dirty="0" err="1"/>
              <a:t>labore</a:t>
            </a:r>
            <a:r>
              <a:rPr lang="it-IT" sz="1600" dirty="0"/>
              <a:t> et dolore magna </a:t>
            </a:r>
            <a:r>
              <a:rPr lang="it-IT" sz="1600" dirty="0" err="1"/>
              <a:t>aliqua</a:t>
            </a:r>
            <a:r>
              <a:rPr lang="it-IT" sz="1600" dirty="0"/>
              <a:t>.</a:t>
            </a:r>
          </a:p>
          <a:p>
            <a:pPr marL="0" indent="0">
              <a:lnSpc>
                <a:spcPct val="114000"/>
              </a:lnSpc>
              <a:spcBef>
                <a:spcPts val="0"/>
              </a:spcBef>
              <a:spcAft>
                <a:spcPts val="1000"/>
              </a:spcAft>
              <a:buNone/>
            </a:pPr>
            <a:r>
              <a:rPr lang="it-IT" sz="1600" dirty="0"/>
              <a:t>Ut </a:t>
            </a:r>
            <a:r>
              <a:rPr lang="it-IT" sz="1600" dirty="0" err="1"/>
              <a:t>enim</a:t>
            </a:r>
            <a:r>
              <a:rPr lang="it-IT" sz="1600" dirty="0"/>
              <a:t> ad </a:t>
            </a:r>
            <a:r>
              <a:rPr lang="it-IT" sz="1600" dirty="0" err="1"/>
              <a:t>minim</a:t>
            </a:r>
            <a:r>
              <a:rPr lang="it-IT" sz="1600" dirty="0"/>
              <a:t> </a:t>
            </a:r>
            <a:r>
              <a:rPr lang="it-IT" sz="1600" dirty="0" err="1"/>
              <a:t>veniam</a:t>
            </a:r>
            <a:r>
              <a:rPr lang="it-IT" sz="1600" dirty="0"/>
              <a:t>, </a:t>
            </a:r>
            <a:r>
              <a:rPr lang="it-IT" sz="1600" dirty="0" err="1"/>
              <a:t>quis</a:t>
            </a:r>
            <a:r>
              <a:rPr lang="it-IT" sz="1600" dirty="0"/>
              <a:t> </a:t>
            </a:r>
            <a:r>
              <a:rPr lang="it-IT" sz="1600" dirty="0" err="1"/>
              <a:t>nostrud</a:t>
            </a:r>
            <a:r>
              <a:rPr lang="it-IT" sz="1600" dirty="0"/>
              <a:t> </a:t>
            </a:r>
            <a:r>
              <a:rPr lang="it-IT" sz="1600" dirty="0" err="1"/>
              <a:t>exercitation</a:t>
            </a:r>
            <a:r>
              <a:rPr lang="it-IT" sz="1600" dirty="0"/>
              <a:t> </a:t>
            </a:r>
            <a:r>
              <a:rPr lang="it-IT" sz="1600" dirty="0" err="1"/>
              <a:t>ullamco</a:t>
            </a:r>
            <a:r>
              <a:rPr lang="it-IT" sz="1600" dirty="0"/>
              <a:t> </a:t>
            </a:r>
            <a:r>
              <a:rPr lang="it-IT" sz="1600" dirty="0" err="1"/>
              <a:t>laboris</a:t>
            </a:r>
            <a:r>
              <a:rPr lang="it-IT" sz="1600" dirty="0"/>
              <a:t> </a:t>
            </a:r>
            <a:r>
              <a:rPr lang="it-IT" sz="1600" dirty="0" err="1"/>
              <a:t>nisi</a:t>
            </a:r>
            <a:r>
              <a:rPr lang="it-IT" sz="1600" dirty="0"/>
              <a:t> ut </a:t>
            </a:r>
            <a:r>
              <a:rPr lang="it-IT" sz="1600" dirty="0" err="1"/>
              <a:t>aliquip</a:t>
            </a:r>
            <a:r>
              <a:rPr lang="it-IT" sz="1600" dirty="0"/>
              <a:t> ex ea </a:t>
            </a:r>
            <a:r>
              <a:rPr lang="it-IT" sz="1600" dirty="0" err="1"/>
              <a:t>commodo</a:t>
            </a:r>
            <a:r>
              <a:rPr lang="it-IT" sz="1600" dirty="0"/>
              <a:t> </a:t>
            </a:r>
            <a:r>
              <a:rPr lang="it-IT" sz="1600" dirty="0" err="1"/>
              <a:t>consequat</a:t>
            </a:r>
            <a:r>
              <a:rPr lang="it-IT" sz="1600" dirty="0"/>
              <a:t>. </a:t>
            </a:r>
            <a:r>
              <a:rPr lang="it-IT" sz="1600" dirty="0" err="1"/>
              <a:t>Duis</a:t>
            </a:r>
            <a:r>
              <a:rPr lang="it-IT" sz="1600" dirty="0"/>
              <a:t> </a:t>
            </a:r>
            <a:r>
              <a:rPr lang="it-IT" sz="1600" dirty="0" err="1"/>
              <a:t>aute</a:t>
            </a:r>
            <a:r>
              <a:rPr lang="it-IT" sz="1600" dirty="0"/>
              <a:t> </a:t>
            </a:r>
            <a:r>
              <a:rPr lang="it-IT" sz="1600" dirty="0" err="1"/>
              <a:t>irure</a:t>
            </a:r>
            <a:r>
              <a:rPr lang="it-IT" sz="1600" dirty="0"/>
              <a:t> </a:t>
            </a:r>
            <a:r>
              <a:rPr lang="it-IT" sz="1600" dirty="0" err="1"/>
              <a:t>dolor</a:t>
            </a:r>
            <a:r>
              <a:rPr lang="it-IT" sz="1600" dirty="0"/>
              <a:t> in </a:t>
            </a:r>
            <a:r>
              <a:rPr lang="it-IT" sz="1600" dirty="0" err="1"/>
              <a:t>reprehenderit</a:t>
            </a:r>
            <a:r>
              <a:rPr lang="it-IT" sz="1600" dirty="0"/>
              <a:t> in </a:t>
            </a:r>
            <a:r>
              <a:rPr lang="it-IT" sz="1600" dirty="0" err="1"/>
              <a:t>voluptate</a:t>
            </a:r>
            <a:r>
              <a:rPr lang="it-IT" sz="1600" dirty="0"/>
              <a:t> </a:t>
            </a:r>
            <a:r>
              <a:rPr lang="it-IT" sz="1600" dirty="0" err="1"/>
              <a:t>velit</a:t>
            </a:r>
            <a:r>
              <a:rPr lang="it-IT" sz="1600" dirty="0"/>
              <a:t> esse </a:t>
            </a:r>
            <a:r>
              <a:rPr lang="it-IT" sz="1600" dirty="0" err="1"/>
              <a:t>cillum</a:t>
            </a:r>
            <a:r>
              <a:rPr lang="it-IT" sz="1600" dirty="0"/>
              <a:t> dolore </a:t>
            </a:r>
            <a:r>
              <a:rPr lang="it-IT" sz="1600" dirty="0" err="1"/>
              <a:t>eu</a:t>
            </a:r>
            <a:r>
              <a:rPr lang="it-IT" sz="1600" dirty="0"/>
              <a:t> </a:t>
            </a:r>
            <a:r>
              <a:rPr lang="it-IT" sz="1600" dirty="0" err="1"/>
              <a:t>fugiat</a:t>
            </a:r>
            <a:r>
              <a:rPr lang="it-IT" sz="1600" dirty="0"/>
              <a:t> nulla </a:t>
            </a:r>
            <a:r>
              <a:rPr lang="it-IT" sz="1600" dirty="0" err="1"/>
              <a:t>pariatur</a:t>
            </a:r>
            <a:r>
              <a:rPr lang="it-IT" sz="1600" dirty="0"/>
              <a:t>. </a:t>
            </a:r>
            <a:r>
              <a:rPr lang="it-IT" sz="1600" dirty="0" err="1"/>
              <a:t>Excepteur</a:t>
            </a:r>
            <a:r>
              <a:rPr lang="it-IT" sz="1600" dirty="0"/>
              <a:t> </a:t>
            </a:r>
            <a:r>
              <a:rPr lang="it-IT" sz="1600" dirty="0" err="1"/>
              <a:t>sint</a:t>
            </a:r>
            <a:r>
              <a:rPr lang="it-IT" sz="1600" dirty="0"/>
              <a:t> </a:t>
            </a:r>
            <a:r>
              <a:rPr lang="it-IT" sz="1600" dirty="0" err="1"/>
              <a:t>occaecat</a:t>
            </a:r>
            <a:r>
              <a:rPr lang="it-IT" sz="1600" dirty="0"/>
              <a:t> </a:t>
            </a:r>
            <a:r>
              <a:rPr lang="it-IT" sz="1600" dirty="0" err="1"/>
              <a:t>cupidatat</a:t>
            </a:r>
            <a:r>
              <a:rPr lang="it-IT" sz="1600" dirty="0"/>
              <a:t> non </a:t>
            </a:r>
            <a:r>
              <a:rPr lang="it-IT" sz="1600" dirty="0" err="1"/>
              <a:t>proident</a:t>
            </a:r>
            <a:r>
              <a:rPr lang="it-IT" sz="1600" dirty="0"/>
              <a:t>, </a:t>
            </a:r>
            <a:r>
              <a:rPr lang="it-IT" sz="1600" dirty="0" err="1"/>
              <a:t>sunt</a:t>
            </a:r>
            <a:r>
              <a:rPr lang="it-IT" sz="1600" dirty="0"/>
              <a:t> in culpa qui officia </a:t>
            </a:r>
            <a:r>
              <a:rPr lang="it-IT" sz="1600" dirty="0" err="1"/>
              <a:t>deserunt</a:t>
            </a:r>
            <a:r>
              <a:rPr lang="it-IT" sz="1600" dirty="0"/>
              <a:t> </a:t>
            </a:r>
            <a:r>
              <a:rPr lang="it-IT" sz="1600" dirty="0" err="1"/>
              <a:t>mollit</a:t>
            </a:r>
            <a:r>
              <a:rPr lang="it-IT" sz="1600" dirty="0"/>
              <a:t> </a:t>
            </a:r>
            <a:r>
              <a:rPr lang="it-IT" sz="1600" dirty="0" err="1"/>
              <a:t>anim</a:t>
            </a:r>
            <a:r>
              <a:rPr lang="it-IT" sz="1600" dirty="0"/>
              <a:t> id est </a:t>
            </a:r>
            <a:r>
              <a:rPr lang="it-IT" sz="1600" dirty="0" err="1"/>
              <a:t>laborum</a:t>
            </a:r>
            <a:r>
              <a:rPr lang="it-IT" sz="1600" dirty="0"/>
              <a:t>.</a:t>
            </a:r>
          </a:p>
        </p:txBody>
      </p:sp>
      <p:sp>
        <p:nvSpPr>
          <p:cNvPr id="14" name="Slide Number Placeholder 5"/>
          <p:cNvSpPr>
            <a:spLocks noGrp="1"/>
          </p:cNvSpPr>
          <p:nvPr>
            <p:ph type="sldNum" sz="quarter" idx="12"/>
          </p:nvPr>
        </p:nvSpPr>
        <p:spPr>
          <a:xfrm>
            <a:off x="7857066" y="6242972"/>
            <a:ext cx="1017425" cy="365125"/>
          </a:xfrm>
        </p:spPr>
        <p:txBody>
          <a:bodyPr/>
          <a:lstStyle>
            <a:lvl1pPr>
              <a:defRPr sz="1100">
                <a:solidFill>
                  <a:schemeClr val="tx1">
                    <a:lumMod val="50000"/>
                    <a:lumOff val="50000"/>
                  </a:schemeClr>
                </a:solidFill>
              </a:defRPr>
            </a:lvl1pPr>
          </a:lstStyle>
          <a:p>
            <a:fld id="{1DED2A74-3D0D-49B8-89BC-D2C6E902C5B9}" type="slidenum">
              <a:rPr lang="it-IT" smtClean="0"/>
              <a:pPr/>
              <a:t>‹N›</a:t>
            </a:fld>
            <a:endParaRPr lang="it-IT" dirty="0"/>
          </a:p>
        </p:txBody>
      </p:sp>
      <p:sp>
        <p:nvSpPr>
          <p:cNvPr id="16" name="Segnaposto testo 14"/>
          <p:cNvSpPr>
            <a:spLocks noGrp="1"/>
          </p:cNvSpPr>
          <p:nvPr>
            <p:ph type="body" sz="quarter" idx="13" hasCustomPrompt="1"/>
          </p:nvPr>
        </p:nvSpPr>
        <p:spPr>
          <a:xfrm>
            <a:off x="270242" y="734097"/>
            <a:ext cx="8604250" cy="345411"/>
          </a:xfrm>
        </p:spPr>
        <p:txBody>
          <a:bodyPr lIns="0" rIns="0">
            <a:normAutofit/>
          </a:bodyPr>
          <a:lstStyle>
            <a:lvl1pPr marL="0" marR="0" indent="0" algn="l" defTabSz="914400" rtl="0" eaLnBrk="1" fontAlgn="auto" latinLnBrk="0" hangingPunct="1">
              <a:lnSpc>
                <a:spcPct val="100000"/>
              </a:lnSpc>
              <a:spcBef>
                <a:spcPts val="0"/>
              </a:spcBef>
              <a:spcAft>
                <a:spcPts val="0"/>
              </a:spcAft>
              <a:buClrTx/>
              <a:buSzTx/>
              <a:buFontTx/>
              <a:buNone/>
              <a:tabLst/>
              <a:defRPr sz="1600" i="1">
                <a:solidFill>
                  <a:schemeClr val="tx1">
                    <a:lumMod val="65000"/>
                    <a:lumOff val="35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1600" b="0" i="0" u="none" strike="noStrike" kern="1200" cap="none" spc="0" normalizeH="0" baseline="0" noProof="0" dirty="0">
                <a:ln>
                  <a:noFill/>
                </a:ln>
                <a:solidFill>
                  <a:prstClr val="black">
                    <a:lumMod val="65000"/>
                    <a:lumOff val="35000"/>
                  </a:prstClr>
                </a:solidFill>
                <a:effectLst/>
                <a:uLnTx/>
                <a:uFillTx/>
                <a:latin typeface="Arial" panose="020B0604020202020204" pitchFamily="34" charset="0"/>
                <a:ea typeface="+mn-ea"/>
                <a:cs typeface="Arial" panose="020B0604020202020204" pitchFamily="34" charset="0"/>
              </a:rPr>
              <a:t>Sottotitolo della slide</a:t>
            </a:r>
          </a:p>
        </p:txBody>
      </p:sp>
      <p:sp>
        <p:nvSpPr>
          <p:cNvPr id="22" name="CasellaDiTesto 21"/>
          <p:cNvSpPr txBox="1"/>
          <p:nvPr userDrawn="1"/>
        </p:nvSpPr>
        <p:spPr>
          <a:xfrm>
            <a:off x="269507" y="6300711"/>
            <a:ext cx="1237560" cy="246221"/>
          </a:xfrm>
          <a:prstGeom prst="rect">
            <a:avLst/>
          </a:prstGeom>
          <a:noFill/>
        </p:spPr>
        <p:txBody>
          <a:bodyPr wrap="square" rtlCol="0" anchor="ctr">
            <a:spAutoFit/>
          </a:bodyPr>
          <a:lstStyle/>
          <a:p>
            <a:r>
              <a:rPr lang="it-IT" sz="1000" dirty="0">
                <a:solidFill>
                  <a:schemeClr val="tx1">
                    <a:lumMod val="50000"/>
                    <a:lumOff val="50000"/>
                  </a:schemeClr>
                </a:solidFill>
              </a:rPr>
              <a:t>Università LUMSA</a:t>
            </a:r>
          </a:p>
        </p:txBody>
      </p:sp>
      <p:cxnSp>
        <p:nvCxnSpPr>
          <p:cNvPr id="26" name="Connettore diritto 25"/>
          <p:cNvCxnSpPr/>
          <p:nvPr userDrawn="1"/>
        </p:nvCxnSpPr>
        <p:spPr>
          <a:xfrm>
            <a:off x="285014" y="6300711"/>
            <a:ext cx="0" cy="246221"/>
          </a:xfrm>
          <a:prstGeom prst="line">
            <a:avLst/>
          </a:prstGeom>
          <a:ln w="12700">
            <a:solidFill>
              <a:srgbClr val="007749"/>
            </a:solidFill>
          </a:ln>
        </p:spPr>
        <p:style>
          <a:lnRef idx="1">
            <a:schemeClr val="accent1"/>
          </a:lnRef>
          <a:fillRef idx="0">
            <a:schemeClr val="accent1"/>
          </a:fillRef>
          <a:effectRef idx="0">
            <a:schemeClr val="accent1"/>
          </a:effectRef>
          <a:fontRef idx="minor">
            <a:schemeClr val="tx1"/>
          </a:fontRef>
        </p:style>
      </p:cxnSp>
      <p:cxnSp>
        <p:nvCxnSpPr>
          <p:cNvPr id="27" name="Connettore diritto 26"/>
          <p:cNvCxnSpPr/>
          <p:nvPr userDrawn="1"/>
        </p:nvCxnSpPr>
        <p:spPr>
          <a:xfrm>
            <a:off x="8874491" y="6300711"/>
            <a:ext cx="0" cy="246221"/>
          </a:xfrm>
          <a:prstGeom prst="line">
            <a:avLst/>
          </a:prstGeom>
          <a:ln w="12700">
            <a:solidFill>
              <a:srgbClr val="007749"/>
            </a:solidFill>
          </a:ln>
        </p:spPr>
        <p:style>
          <a:lnRef idx="1">
            <a:schemeClr val="accent1"/>
          </a:lnRef>
          <a:fillRef idx="0">
            <a:schemeClr val="accent1"/>
          </a:fillRef>
          <a:effectRef idx="0">
            <a:schemeClr val="accent1"/>
          </a:effectRef>
          <a:fontRef idx="minor">
            <a:schemeClr val="tx1"/>
          </a:fontRef>
        </p:style>
      </p:cxnSp>
      <p:sp>
        <p:nvSpPr>
          <p:cNvPr id="11" name="Title 1"/>
          <p:cNvSpPr>
            <a:spLocks noGrp="1"/>
          </p:cNvSpPr>
          <p:nvPr>
            <p:ph type="title" hasCustomPrompt="1"/>
          </p:nvPr>
        </p:nvSpPr>
        <p:spPr>
          <a:xfrm>
            <a:off x="269507" y="172621"/>
            <a:ext cx="8604986" cy="416095"/>
          </a:xfrm>
        </p:spPr>
        <p:txBody>
          <a:bodyPr lIns="0" rIns="0" anchor="t">
            <a:noAutofit/>
          </a:bodyPr>
          <a:lstStyle>
            <a:lvl1pPr>
              <a:defRPr sz="2400">
                <a:solidFill>
                  <a:srgbClr val="007749"/>
                </a:solidFill>
                <a:latin typeface="Arial" panose="020B0604020202020204" pitchFamily="34" charset="0"/>
                <a:cs typeface="Arial" panose="020B0604020202020204" pitchFamily="34" charset="0"/>
              </a:defRPr>
            </a:lvl1pPr>
          </a:lstStyle>
          <a:p>
            <a:r>
              <a:rPr lang="it-IT" dirty="0"/>
              <a:t>Titolo della slide</a:t>
            </a:r>
            <a:endParaRPr lang="en-US" dirty="0"/>
          </a:p>
        </p:txBody>
      </p:sp>
      <p:cxnSp>
        <p:nvCxnSpPr>
          <p:cNvPr id="12" name="Connettore 1 7"/>
          <p:cNvCxnSpPr/>
          <p:nvPr userDrawn="1"/>
        </p:nvCxnSpPr>
        <p:spPr>
          <a:xfrm>
            <a:off x="0" y="601554"/>
            <a:ext cx="8874493" cy="0"/>
          </a:xfrm>
          <a:prstGeom prst="line">
            <a:avLst/>
          </a:prstGeom>
          <a:ln w="19050">
            <a:solidFill>
              <a:srgbClr val="007749"/>
            </a:solidFill>
            <a:tailEnd type="non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427641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esto e contenuto (70-30)">
    <p:spTree>
      <p:nvGrpSpPr>
        <p:cNvPr id="1" name=""/>
        <p:cNvGrpSpPr/>
        <p:nvPr/>
      </p:nvGrpSpPr>
      <p:grpSpPr>
        <a:xfrm>
          <a:off x="0" y="0"/>
          <a:ext cx="0" cy="0"/>
          <a:chOff x="0" y="0"/>
          <a:chExt cx="0" cy="0"/>
        </a:xfrm>
      </p:grpSpPr>
      <p:sp>
        <p:nvSpPr>
          <p:cNvPr id="4" name="Segnaposto contenuto 3"/>
          <p:cNvSpPr>
            <a:spLocks noGrp="1"/>
          </p:cNvSpPr>
          <p:nvPr>
            <p:ph sz="quarter" idx="15"/>
          </p:nvPr>
        </p:nvSpPr>
        <p:spPr>
          <a:xfrm>
            <a:off x="5630863" y="1303868"/>
            <a:ext cx="3243262" cy="4715932"/>
          </a:xfrm>
        </p:spPr>
        <p:txBody>
          <a:bodyPr>
            <a:noAutofit/>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25" name="Segnaposto contenuto 2"/>
          <p:cNvSpPr>
            <a:spLocks noGrp="1"/>
          </p:cNvSpPr>
          <p:nvPr>
            <p:ph idx="14" hasCustomPrompt="1"/>
          </p:nvPr>
        </p:nvSpPr>
        <p:spPr>
          <a:xfrm>
            <a:off x="269507" y="1304406"/>
            <a:ext cx="5159141" cy="4715380"/>
          </a:xfrm>
        </p:spPr>
        <p:txBody>
          <a:bodyPr numCol="1" spcCol="360000" anchor="t">
            <a:noAutofit/>
          </a:bodyPr>
          <a:lstStyle>
            <a:lvl1pPr>
              <a:lnSpc>
                <a:spcPct val="125000"/>
              </a:lnSpc>
              <a:defRPr sz="1600"/>
            </a:lvl1pPr>
          </a:lstStyle>
          <a:p>
            <a:pPr marL="0" indent="0">
              <a:lnSpc>
                <a:spcPct val="114000"/>
              </a:lnSpc>
              <a:spcBef>
                <a:spcPts val="0"/>
              </a:spcBef>
              <a:spcAft>
                <a:spcPts val="1000"/>
              </a:spcAft>
              <a:buNone/>
            </a:pPr>
            <a:r>
              <a:rPr lang="it-IT" sz="1600" dirty="0" err="1"/>
              <a:t>Lorem</a:t>
            </a:r>
            <a:r>
              <a:rPr lang="it-IT" sz="1600" dirty="0"/>
              <a:t> </a:t>
            </a:r>
            <a:r>
              <a:rPr lang="it-IT" sz="1600" dirty="0" err="1"/>
              <a:t>ipsum</a:t>
            </a:r>
            <a:r>
              <a:rPr lang="it-IT" sz="1600" dirty="0"/>
              <a:t> </a:t>
            </a:r>
            <a:r>
              <a:rPr lang="it-IT" sz="1600" dirty="0" err="1"/>
              <a:t>dolor</a:t>
            </a:r>
            <a:r>
              <a:rPr lang="it-IT" sz="1600" dirty="0"/>
              <a:t> </a:t>
            </a:r>
            <a:r>
              <a:rPr lang="it-IT" sz="1600" dirty="0" err="1"/>
              <a:t>sit</a:t>
            </a:r>
            <a:r>
              <a:rPr lang="it-IT" sz="1600" dirty="0"/>
              <a:t> </a:t>
            </a:r>
            <a:r>
              <a:rPr lang="it-IT" sz="1600" dirty="0" err="1"/>
              <a:t>amet</a:t>
            </a:r>
            <a:r>
              <a:rPr lang="it-IT" sz="1600" dirty="0"/>
              <a:t>, </a:t>
            </a:r>
            <a:r>
              <a:rPr lang="it-IT" sz="1600" dirty="0" err="1"/>
              <a:t>consectetur</a:t>
            </a:r>
            <a:r>
              <a:rPr lang="it-IT" sz="1600" dirty="0"/>
              <a:t> </a:t>
            </a:r>
            <a:r>
              <a:rPr lang="it-IT" sz="1600" dirty="0" err="1"/>
              <a:t>adipiscing</a:t>
            </a:r>
            <a:r>
              <a:rPr lang="it-IT" sz="1600" dirty="0"/>
              <a:t> </a:t>
            </a:r>
            <a:r>
              <a:rPr lang="it-IT" sz="1600" dirty="0" err="1"/>
              <a:t>elit</a:t>
            </a:r>
            <a:r>
              <a:rPr lang="it-IT" sz="1600" dirty="0"/>
              <a:t>, </a:t>
            </a:r>
            <a:r>
              <a:rPr lang="it-IT" sz="1600" dirty="0" err="1"/>
              <a:t>sed</a:t>
            </a:r>
            <a:r>
              <a:rPr lang="it-IT" sz="1600" dirty="0"/>
              <a:t> do </a:t>
            </a:r>
            <a:r>
              <a:rPr lang="it-IT" sz="1600" dirty="0" err="1"/>
              <a:t>eiusmod</a:t>
            </a:r>
            <a:r>
              <a:rPr lang="it-IT" sz="1600" dirty="0"/>
              <a:t> </a:t>
            </a:r>
            <a:r>
              <a:rPr lang="it-IT" sz="1600" dirty="0" err="1"/>
              <a:t>tempor</a:t>
            </a:r>
            <a:r>
              <a:rPr lang="it-IT" sz="1600" dirty="0"/>
              <a:t> </a:t>
            </a:r>
            <a:r>
              <a:rPr lang="it-IT" sz="1600" dirty="0" err="1"/>
              <a:t>incididunt</a:t>
            </a:r>
            <a:r>
              <a:rPr lang="it-IT" sz="1600" dirty="0"/>
              <a:t> ut </a:t>
            </a:r>
            <a:r>
              <a:rPr lang="it-IT" sz="1600" dirty="0" err="1"/>
              <a:t>labore</a:t>
            </a:r>
            <a:r>
              <a:rPr lang="it-IT" sz="1600" dirty="0"/>
              <a:t> et dolore magna </a:t>
            </a:r>
            <a:r>
              <a:rPr lang="it-IT" sz="1600" dirty="0" err="1"/>
              <a:t>aliqua</a:t>
            </a:r>
            <a:r>
              <a:rPr lang="it-IT" sz="1600" dirty="0"/>
              <a:t>.</a:t>
            </a:r>
          </a:p>
          <a:p>
            <a:pPr marL="0" indent="0">
              <a:lnSpc>
                <a:spcPct val="114000"/>
              </a:lnSpc>
              <a:spcBef>
                <a:spcPts val="0"/>
              </a:spcBef>
              <a:spcAft>
                <a:spcPts val="1000"/>
              </a:spcAft>
              <a:buNone/>
            </a:pPr>
            <a:r>
              <a:rPr lang="it-IT" sz="1600" dirty="0"/>
              <a:t>Ut </a:t>
            </a:r>
            <a:r>
              <a:rPr lang="it-IT" sz="1600" dirty="0" err="1"/>
              <a:t>enim</a:t>
            </a:r>
            <a:r>
              <a:rPr lang="it-IT" sz="1600" dirty="0"/>
              <a:t> ad </a:t>
            </a:r>
            <a:r>
              <a:rPr lang="it-IT" sz="1600" dirty="0" err="1"/>
              <a:t>minim</a:t>
            </a:r>
            <a:r>
              <a:rPr lang="it-IT" sz="1600" dirty="0"/>
              <a:t> </a:t>
            </a:r>
            <a:r>
              <a:rPr lang="it-IT" sz="1600" dirty="0" err="1"/>
              <a:t>veniam</a:t>
            </a:r>
            <a:r>
              <a:rPr lang="it-IT" sz="1600" dirty="0"/>
              <a:t>, </a:t>
            </a:r>
            <a:r>
              <a:rPr lang="it-IT" sz="1600" dirty="0" err="1"/>
              <a:t>quis</a:t>
            </a:r>
            <a:r>
              <a:rPr lang="it-IT" sz="1600" dirty="0"/>
              <a:t> </a:t>
            </a:r>
            <a:r>
              <a:rPr lang="it-IT" sz="1600" dirty="0" err="1"/>
              <a:t>nostrud</a:t>
            </a:r>
            <a:r>
              <a:rPr lang="it-IT" sz="1600" dirty="0"/>
              <a:t> </a:t>
            </a:r>
            <a:r>
              <a:rPr lang="it-IT" sz="1600" dirty="0" err="1"/>
              <a:t>exercitation</a:t>
            </a:r>
            <a:r>
              <a:rPr lang="it-IT" sz="1600" dirty="0"/>
              <a:t> </a:t>
            </a:r>
            <a:r>
              <a:rPr lang="it-IT" sz="1600" dirty="0" err="1"/>
              <a:t>ullamco</a:t>
            </a:r>
            <a:r>
              <a:rPr lang="it-IT" sz="1600" dirty="0"/>
              <a:t> </a:t>
            </a:r>
            <a:r>
              <a:rPr lang="it-IT" sz="1600" dirty="0" err="1"/>
              <a:t>laboris</a:t>
            </a:r>
            <a:r>
              <a:rPr lang="it-IT" sz="1600" dirty="0"/>
              <a:t> </a:t>
            </a:r>
            <a:r>
              <a:rPr lang="it-IT" sz="1600" dirty="0" err="1"/>
              <a:t>nisi</a:t>
            </a:r>
            <a:r>
              <a:rPr lang="it-IT" sz="1600" dirty="0"/>
              <a:t> ut </a:t>
            </a:r>
            <a:r>
              <a:rPr lang="it-IT" sz="1600" dirty="0" err="1"/>
              <a:t>aliquip</a:t>
            </a:r>
            <a:r>
              <a:rPr lang="it-IT" sz="1600" dirty="0"/>
              <a:t> ex ea </a:t>
            </a:r>
            <a:r>
              <a:rPr lang="it-IT" sz="1600" dirty="0" err="1"/>
              <a:t>commodo</a:t>
            </a:r>
            <a:r>
              <a:rPr lang="it-IT" sz="1600" dirty="0"/>
              <a:t> </a:t>
            </a:r>
            <a:r>
              <a:rPr lang="it-IT" sz="1600" dirty="0" err="1"/>
              <a:t>consequat</a:t>
            </a:r>
            <a:r>
              <a:rPr lang="it-IT" sz="1600" dirty="0"/>
              <a:t>. </a:t>
            </a:r>
            <a:r>
              <a:rPr lang="it-IT" sz="1600" dirty="0" err="1"/>
              <a:t>Duis</a:t>
            </a:r>
            <a:r>
              <a:rPr lang="it-IT" sz="1600" dirty="0"/>
              <a:t> </a:t>
            </a:r>
            <a:r>
              <a:rPr lang="it-IT" sz="1600" dirty="0" err="1"/>
              <a:t>aute</a:t>
            </a:r>
            <a:r>
              <a:rPr lang="it-IT" sz="1600" dirty="0"/>
              <a:t> </a:t>
            </a:r>
            <a:r>
              <a:rPr lang="it-IT" sz="1600" dirty="0" err="1"/>
              <a:t>irure</a:t>
            </a:r>
            <a:r>
              <a:rPr lang="it-IT" sz="1600" dirty="0"/>
              <a:t> </a:t>
            </a:r>
            <a:r>
              <a:rPr lang="it-IT" sz="1600" dirty="0" err="1"/>
              <a:t>dolor</a:t>
            </a:r>
            <a:r>
              <a:rPr lang="it-IT" sz="1600" dirty="0"/>
              <a:t> in </a:t>
            </a:r>
            <a:r>
              <a:rPr lang="it-IT" sz="1600" dirty="0" err="1"/>
              <a:t>reprehenderit</a:t>
            </a:r>
            <a:r>
              <a:rPr lang="it-IT" sz="1600" dirty="0"/>
              <a:t> in </a:t>
            </a:r>
            <a:r>
              <a:rPr lang="it-IT" sz="1600" dirty="0" err="1"/>
              <a:t>voluptate</a:t>
            </a:r>
            <a:r>
              <a:rPr lang="it-IT" sz="1600" dirty="0"/>
              <a:t> </a:t>
            </a:r>
            <a:r>
              <a:rPr lang="it-IT" sz="1600" dirty="0" err="1"/>
              <a:t>velit</a:t>
            </a:r>
            <a:r>
              <a:rPr lang="it-IT" sz="1600" dirty="0"/>
              <a:t> esse </a:t>
            </a:r>
            <a:r>
              <a:rPr lang="it-IT" sz="1600" dirty="0" err="1"/>
              <a:t>cillum</a:t>
            </a:r>
            <a:r>
              <a:rPr lang="it-IT" sz="1600" dirty="0"/>
              <a:t> dolore </a:t>
            </a:r>
            <a:r>
              <a:rPr lang="it-IT" sz="1600" dirty="0" err="1"/>
              <a:t>eu</a:t>
            </a:r>
            <a:r>
              <a:rPr lang="it-IT" sz="1600" dirty="0"/>
              <a:t> </a:t>
            </a:r>
            <a:r>
              <a:rPr lang="it-IT" sz="1600" dirty="0" err="1"/>
              <a:t>fugiat</a:t>
            </a:r>
            <a:r>
              <a:rPr lang="it-IT" sz="1600" dirty="0"/>
              <a:t> nulla </a:t>
            </a:r>
            <a:r>
              <a:rPr lang="it-IT" sz="1600" dirty="0" err="1"/>
              <a:t>pariatur</a:t>
            </a:r>
            <a:r>
              <a:rPr lang="it-IT" sz="1600" dirty="0"/>
              <a:t>. </a:t>
            </a:r>
            <a:r>
              <a:rPr lang="it-IT" sz="1600" dirty="0" err="1"/>
              <a:t>Excepteur</a:t>
            </a:r>
            <a:r>
              <a:rPr lang="it-IT" sz="1600" dirty="0"/>
              <a:t> </a:t>
            </a:r>
            <a:r>
              <a:rPr lang="it-IT" sz="1600" dirty="0" err="1"/>
              <a:t>sint</a:t>
            </a:r>
            <a:r>
              <a:rPr lang="it-IT" sz="1600" dirty="0"/>
              <a:t> </a:t>
            </a:r>
            <a:r>
              <a:rPr lang="it-IT" sz="1600" dirty="0" err="1"/>
              <a:t>occaecat</a:t>
            </a:r>
            <a:r>
              <a:rPr lang="it-IT" sz="1600" dirty="0"/>
              <a:t> </a:t>
            </a:r>
            <a:r>
              <a:rPr lang="it-IT" sz="1600" dirty="0" err="1"/>
              <a:t>cupidatat</a:t>
            </a:r>
            <a:r>
              <a:rPr lang="it-IT" sz="1600" dirty="0"/>
              <a:t> non </a:t>
            </a:r>
            <a:r>
              <a:rPr lang="it-IT" sz="1600" dirty="0" err="1"/>
              <a:t>proident</a:t>
            </a:r>
            <a:r>
              <a:rPr lang="it-IT" sz="1600" dirty="0"/>
              <a:t>, </a:t>
            </a:r>
            <a:r>
              <a:rPr lang="it-IT" sz="1600" dirty="0" err="1"/>
              <a:t>sunt</a:t>
            </a:r>
            <a:r>
              <a:rPr lang="it-IT" sz="1600" dirty="0"/>
              <a:t> in culpa qui officia </a:t>
            </a:r>
            <a:r>
              <a:rPr lang="it-IT" sz="1600" dirty="0" err="1"/>
              <a:t>deserunt</a:t>
            </a:r>
            <a:r>
              <a:rPr lang="it-IT" sz="1600" dirty="0"/>
              <a:t> </a:t>
            </a:r>
            <a:r>
              <a:rPr lang="it-IT" sz="1600" dirty="0" err="1"/>
              <a:t>mollit</a:t>
            </a:r>
            <a:r>
              <a:rPr lang="it-IT" sz="1600" dirty="0"/>
              <a:t> </a:t>
            </a:r>
            <a:r>
              <a:rPr lang="it-IT" sz="1600" dirty="0" err="1"/>
              <a:t>anim</a:t>
            </a:r>
            <a:r>
              <a:rPr lang="it-IT" sz="1600" dirty="0"/>
              <a:t> id est </a:t>
            </a:r>
            <a:r>
              <a:rPr lang="it-IT" sz="1600" dirty="0" err="1"/>
              <a:t>laborum</a:t>
            </a:r>
            <a:r>
              <a:rPr lang="it-IT" sz="1600" dirty="0"/>
              <a:t>.</a:t>
            </a:r>
          </a:p>
        </p:txBody>
      </p:sp>
      <p:sp>
        <p:nvSpPr>
          <p:cNvPr id="14" name="Slide Number Placeholder 5"/>
          <p:cNvSpPr>
            <a:spLocks noGrp="1"/>
          </p:cNvSpPr>
          <p:nvPr>
            <p:ph type="sldNum" sz="quarter" idx="12"/>
          </p:nvPr>
        </p:nvSpPr>
        <p:spPr>
          <a:xfrm>
            <a:off x="7857066" y="6242972"/>
            <a:ext cx="1017425" cy="365125"/>
          </a:xfrm>
        </p:spPr>
        <p:txBody>
          <a:bodyPr/>
          <a:lstStyle>
            <a:lvl1pPr>
              <a:defRPr sz="1100">
                <a:solidFill>
                  <a:schemeClr val="tx1">
                    <a:lumMod val="50000"/>
                    <a:lumOff val="50000"/>
                  </a:schemeClr>
                </a:solidFill>
              </a:defRPr>
            </a:lvl1pPr>
          </a:lstStyle>
          <a:p>
            <a:fld id="{1DED2A74-3D0D-49B8-89BC-D2C6E902C5B9}" type="slidenum">
              <a:rPr lang="it-IT" smtClean="0"/>
              <a:pPr/>
              <a:t>‹N›</a:t>
            </a:fld>
            <a:endParaRPr lang="it-IT" dirty="0"/>
          </a:p>
        </p:txBody>
      </p:sp>
      <p:sp>
        <p:nvSpPr>
          <p:cNvPr id="16" name="Segnaposto testo 14"/>
          <p:cNvSpPr>
            <a:spLocks noGrp="1"/>
          </p:cNvSpPr>
          <p:nvPr>
            <p:ph type="body" sz="quarter" idx="13" hasCustomPrompt="1"/>
          </p:nvPr>
        </p:nvSpPr>
        <p:spPr>
          <a:xfrm>
            <a:off x="270242" y="734097"/>
            <a:ext cx="8604250" cy="345411"/>
          </a:xfrm>
        </p:spPr>
        <p:txBody>
          <a:bodyPr lIns="0" rIns="0">
            <a:normAutofit/>
          </a:bodyPr>
          <a:lstStyle>
            <a:lvl1pPr marL="0" marR="0" indent="0" algn="l" defTabSz="914400" rtl="0" eaLnBrk="1" fontAlgn="auto" latinLnBrk="0" hangingPunct="1">
              <a:lnSpc>
                <a:spcPct val="100000"/>
              </a:lnSpc>
              <a:spcBef>
                <a:spcPts val="0"/>
              </a:spcBef>
              <a:spcAft>
                <a:spcPts val="0"/>
              </a:spcAft>
              <a:buClrTx/>
              <a:buSzTx/>
              <a:buFontTx/>
              <a:buNone/>
              <a:tabLst/>
              <a:defRPr sz="1600" i="1">
                <a:solidFill>
                  <a:schemeClr val="tx1">
                    <a:lumMod val="65000"/>
                    <a:lumOff val="35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1600" b="0" i="0" u="none" strike="noStrike" kern="1200" cap="none" spc="0" normalizeH="0" baseline="0" noProof="0" dirty="0">
                <a:ln>
                  <a:noFill/>
                </a:ln>
                <a:solidFill>
                  <a:prstClr val="black">
                    <a:lumMod val="65000"/>
                    <a:lumOff val="35000"/>
                  </a:prstClr>
                </a:solidFill>
                <a:effectLst/>
                <a:uLnTx/>
                <a:uFillTx/>
                <a:latin typeface="Arial" panose="020B0604020202020204" pitchFamily="34" charset="0"/>
                <a:ea typeface="+mn-ea"/>
                <a:cs typeface="Arial" panose="020B0604020202020204" pitchFamily="34" charset="0"/>
              </a:rPr>
              <a:t>Sottotitolo della slide</a:t>
            </a:r>
          </a:p>
        </p:txBody>
      </p:sp>
      <p:sp>
        <p:nvSpPr>
          <p:cNvPr id="22" name="CasellaDiTesto 21"/>
          <p:cNvSpPr txBox="1"/>
          <p:nvPr userDrawn="1"/>
        </p:nvSpPr>
        <p:spPr>
          <a:xfrm>
            <a:off x="269507" y="6300711"/>
            <a:ext cx="1237560" cy="246221"/>
          </a:xfrm>
          <a:prstGeom prst="rect">
            <a:avLst/>
          </a:prstGeom>
          <a:noFill/>
        </p:spPr>
        <p:txBody>
          <a:bodyPr wrap="square" rtlCol="0" anchor="ctr">
            <a:spAutoFit/>
          </a:bodyPr>
          <a:lstStyle/>
          <a:p>
            <a:r>
              <a:rPr lang="it-IT" sz="1000" dirty="0">
                <a:solidFill>
                  <a:schemeClr val="tx1">
                    <a:lumMod val="50000"/>
                    <a:lumOff val="50000"/>
                  </a:schemeClr>
                </a:solidFill>
              </a:rPr>
              <a:t>Università LUMSA</a:t>
            </a:r>
          </a:p>
        </p:txBody>
      </p:sp>
      <p:cxnSp>
        <p:nvCxnSpPr>
          <p:cNvPr id="26" name="Connettore diritto 25"/>
          <p:cNvCxnSpPr/>
          <p:nvPr userDrawn="1"/>
        </p:nvCxnSpPr>
        <p:spPr>
          <a:xfrm>
            <a:off x="285014" y="6300711"/>
            <a:ext cx="0" cy="246221"/>
          </a:xfrm>
          <a:prstGeom prst="line">
            <a:avLst/>
          </a:prstGeom>
          <a:ln w="12700">
            <a:solidFill>
              <a:srgbClr val="007749"/>
            </a:solidFill>
          </a:ln>
        </p:spPr>
        <p:style>
          <a:lnRef idx="1">
            <a:schemeClr val="accent1"/>
          </a:lnRef>
          <a:fillRef idx="0">
            <a:schemeClr val="accent1"/>
          </a:fillRef>
          <a:effectRef idx="0">
            <a:schemeClr val="accent1"/>
          </a:effectRef>
          <a:fontRef idx="minor">
            <a:schemeClr val="tx1"/>
          </a:fontRef>
        </p:style>
      </p:cxnSp>
      <p:cxnSp>
        <p:nvCxnSpPr>
          <p:cNvPr id="27" name="Connettore diritto 26"/>
          <p:cNvCxnSpPr/>
          <p:nvPr userDrawn="1"/>
        </p:nvCxnSpPr>
        <p:spPr>
          <a:xfrm>
            <a:off x="8874491" y="6300711"/>
            <a:ext cx="0" cy="246221"/>
          </a:xfrm>
          <a:prstGeom prst="line">
            <a:avLst/>
          </a:prstGeom>
          <a:ln w="12700">
            <a:solidFill>
              <a:srgbClr val="007749"/>
            </a:solidFill>
          </a:ln>
        </p:spPr>
        <p:style>
          <a:lnRef idx="1">
            <a:schemeClr val="accent1"/>
          </a:lnRef>
          <a:fillRef idx="0">
            <a:schemeClr val="accent1"/>
          </a:fillRef>
          <a:effectRef idx="0">
            <a:schemeClr val="accent1"/>
          </a:effectRef>
          <a:fontRef idx="minor">
            <a:schemeClr val="tx1"/>
          </a:fontRef>
        </p:style>
      </p:cxnSp>
      <p:sp>
        <p:nvSpPr>
          <p:cNvPr id="11" name="Title 1"/>
          <p:cNvSpPr>
            <a:spLocks noGrp="1"/>
          </p:cNvSpPr>
          <p:nvPr>
            <p:ph type="title" hasCustomPrompt="1"/>
          </p:nvPr>
        </p:nvSpPr>
        <p:spPr>
          <a:xfrm>
            <a:off x="269507" y="172621"/>
            <a:ext cx="8604986" cy="416095"/>
          </a:xfrm>
        </p:spPr>
        <p:txBody>
          <a:bodyPr lIns="0" rIns="0" anchor="t">
            <a:noAutofit/>
          </a:bodyPr>
          <a:lstStyle>
            <a:lvl1pPr>
              <a:defRPr sz="2400">
                <a:solidFill>
                  <a:srgbClr val="007749"/>
                </a:solidFill>
                <a:latin typeface="Arial" panose="020B0604020202020204" pitchFamily="34" charset="0"/>
                <a:cs typeface="Arial" panose="020B0604020202020204" pitchFamily="34" charset="0"/>
              </a:defRPr>
            </a:lvl1pPr>
          </a:lstStyle>
          <a:p>
            <a:r>
              <a:rPr lang="it-IT" dirty="0"/>
              <a:t>Titolo della slide</a:t>
            </a:r>
            <a:endParaRPr lang="en-US" dirty="0"/>
          </a:p>
        </p:txBody>
      </p:sp>
      <p:cxnSp>
        <p:nvCxnSpPr>
          <p:cNvPr id="12" name="Connettore 1 7"/>
          <p:cNvCxnSpPr/>
          <p:nvPr userDrawn="1"/>
        </p:nvCxnSpPr>
        <p:spPr>
          <a:xfrm>
            <a:off x="0" y="601554"/>
            <a:ext cx="8874493" cy="0"/>
          </a:xfrm>
          <a:prstGeom prst="line">
            <a:avLst/>
          </a:prstGeom>
          <a:ln w="19050">
            <a:solidFill>
              <a:srgbClr val="007749"/>
            </a:solidFill>
            <a:tailEnd type="non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7539922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ontenuto">
    <p:spTree>
      <p:nvGrpSpPr>
        <p:cNvPr id="1" name=""/>
        <p:cNvGrpSpPr/>
        <p:nvPr/>
      </p:nvGrpSpPr>
      <p:grpSpPr>
        <a:xfrm>
          <a:off x="0" y="0"/>
          <a:ext cx="0" cy="0"/>
          <a:chOff x="0" y="0"/>
          <a:chExt cx="0" cy="0"/>
        </a:xfrm>
      </p:grpSpPr>
      <p:sp>
        <p:nvSpPr>
          <p:cNvPr id="4" name="Segnaposto contenuto 3"/>
          <p:cNvSpPr>
            <a:spLocks noGrp="1"/>
          </p:cNvSpPr>
          <p:nvPr>
            <p:ph sz="quarter" idx="14"/>
          </p:nvPr>
        </p:nvSpPr>
        <p:spPr>
          <a:xfrm>
            <a:off x="269875" y="1295399"/>
            <a:ext cx="8604250" cy="4732867"/>
          </a:xfrm>
        </p:spPr>
        <p:txBody>
          <a:bodyPr>
            <a:noAutofit/>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13" name="Slide Number Placeholder 5"/>
          <p:cNvSpPr>
            <a:spLocks noGrp="1"/>
          </p:cNvSpPr>
          <p:nvPr>
            <p:ph type="sldNum" sz="quarter" idx="12"/>
          </p:nvPr>
        </p:nvSpPr>
        <p:spPr>
          <a:xfrm>
            <a:off x="7857066" y="6242972"/>
            <a:ext cx="1017425" cy="365125"/>
          </a:xfrm>
        </p:spPr>
        <p:txBody>
          <a:bodyPr/>
          <a:lstStyle>
            <a:lvl1pPr>
              <a:defRPr sz="1100">
                <a:solidFill>
                  <a:schemeClr val="tx1">
                    <a:lumMod val="50000"/>
                    <a:lumOff val="50000"/>
                  </a:schemeClr>
                </a:solidFill>
              </a:defRPr>
            </a:lvl1pPr>
          </a:lstStyle>
          <a:p>
            <a:fld id="{1DED2A74-3D0D-49B8-89BC-D2C6E902C5B9}" type="slidenum">
              <a:rPr lang="it-IT" smtClean="0"/>
              <a:pPr/>
              <a:t>‹N›</a:t>
            </a:fld>
            <a:endParaRPr lang="it-IT" dirty="0"/>
          </a:p>
        </p:txBody>
      </p:sp>
      <p:sp>
        <p:nvSpPr>
          <p:cNvPr id="15" name="Segnaposto testo 14"/>
          <p:cNvSpPr>
            <a:spLocks noGrp="1"/>
          </p:cNvSpPr>
          <p:nvPr>
            <p:ph type="body" sz="quarter" idx="13" hasCustomPrompt="1"/>
          </p:nvPr>
        </p:nvSpPr>
        <p:spPr>
          <a:xfrm>
            <a:off x="270242" y="734097"/>
            <a:ext cx="8604250" cy="345411"/>
          </a:xfrm>
        </p:spPr>
        <p:txBody>
          <a:bodyPr lIns="0" rIns="0">
            <a:normAutofit/>
          </a:bodyPr>
          <a:lstStyle>
            <a:lvl1pPr marL="0" marR="0" indent="0" algn="l" defTabSz="914400" rtl="0" eaLnBrk="1" fontAlgn="auto" latinLnBrk="0" hangingPunct="1">
              <a:lnSpc>
                <a:spcPct val="100000"/>
              </a:lnSpc>
              <a:spcBef>
                <a:spcPts val="0"/>
              </a:spcBef>
              <a:spcAft>
                <a:spcPts val="0"/>
              </a:spcAft>
              <a:buClrTx/>
              <a:buSzTx/>
              <a:buFontTx/>
              <a:buNone/>
              <a:tabLst/>
              <a:defRPr sz="1600" i="1">
                <a:solidFill>
                  <a:schemeClr val="tx1">
                    <a:lumMod val="65000"/>
                    <a:lumOff val="35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1600" b="0" i="0" u="none" strike="noStrike" kern="1200" cap="none" spc="0" normalizeH="0" baseline="0" noProof="0" dirty="0">
                <a:ln>
                  <a:noFill/>
                </a:ln>
                <a:solidFill>
                  <a:prstClr val="black">
                    <a:lumMod val="65000"/>
                    <a:lumOff val="35000"/>
                  </a:prstClr>
                </a:solidFill>
                <a:effectLst/>
                <a:uLnTx/>
                <a:uFillTx/>
                <a:latin typeface="Arial" panose="020B0604020202020204" pitchFamily="34" charset="0"/>
                <a:ea typeface="+mn-ea"/>
                <a:cs typeface="Arial" panose="020B0604020202020204" pitchFamily="34" charset="0"/>
              </a:rPr>
              <a:t>Sottotitolo della slide</a:t>
            </a:r>
          </a:p>
        </p:txBody>
      </p:sp>
      <p:sp>
        <p:nvSpPr>
          <p:cNvPr id="16" name="CasellaDiTesto 15"/>
          <p:cNvSpPr txBox="1"/>
          <p:nvPr userDrawn="1"/>
        </p:nvSpPr>
        <p:spPr>
          <a:xfrm>
            <a:off x="269507" y="6300711"/>
            <a:ext cx="1237560" cy="246221"/>
          </a:xfrm>
          <a:prstGeom prst="rect">
            <a:avLst/>
          </a:prstGeom>
          <a:noFill/>
        </p:spPr>
        <p:txBody>
          <a:bodyPr wrap="square" rtlCol="0" anchor="ctr">
            <a:spAutoFit/>
          </a:bodyPr>
          <a:lstStyle/>
          <a:p>
            <a:r>
              <a:rPr lang="it-IT" sz="1000" dirty="0">
                <a:solidFill>
                  <a:schemeClr val="tx1">
                    <a:lumMod val="50000"/>
                    <a:lumOff val="50000"/>
                  </a:schemeClr>
                </a:solidFill>
              </a:rPr>
              <a:t>Università LUMSA</a:t>
            </a:r>
          </a:p>
        </p:txBody>
      </p:sp>
      <p:cxnSp>
        <p:nvCxnSpPr>
          <p:cNvPr id="22" name="Connettore diritto 21"/>
          <p:cNvCxnSpPr/>
          <p:nvPr userDrawn="1"/>
        </p:nvCxnSpPr>
        <p:spPr>
          <a:xfrm>
            <a:off x="285014" y="6300711"/>
            <a:ext cx="0" cy="246221"/>
          </a:xfrm>
          <a:prstGeom prst="line">
            <a:avLst/>
          </a:prstGeom>
          <a:ln w="12700">
            <a:solidFill>
              <a:srgbClr val="007749"/>
            </a:solidFill>
          </a:ln>
        </p:spPr>
        <p:style>
          <a:lnRef idx="1">
            <a:schemeClr val="accent1"/>
          </a:lnRef>
          <a:fillRef idx="0">
            <a:schemeClr val="accent1"/>
          </a:fillRef>
          <a:effectRef idx="0">
            <a:schemeClr val="accent1"/>
          </a:effectRef>
          <a:fontRef idx="minor">
            <a:schemeClr val="tx1"/>
          </a:fontRef>
        </p:style>
      </p:cxnSp>
      <p:cxnSp>
        <p:nvCxnSpPr>
          <p:cNvPr id="25" name="Connettore diritto 24"/>
          <p:cNvCxnSpPr/>
          <p:nvPr userDrawn="1"/>
        </p:nvCxnSpPr>
        <p:spPr>
          <a:xfrm>
            <a:off x="8874491" y="6300711"/>
            <a:ext cx="0" cy="246221"/>
          </a:xfrm>
          <a:prstGeom prst="line">
            <a:avLst/>
          </a:prstGeom>
          <a:ln w="12700">
            <a:solidFill>
              <a:srgbClr val="007749"/>
            </a:solidFill>
          </a:ln>
        </p:spPr>
        <p:style>
          <a:lnRef idx="1">
            <a:schemeClr val="accent1"/>
          </a:lnRef>
          <a:fillRef idx="0">
            <a:schemeClr val="accent1"/>
          </a:fillRef>
          <a:effectRef idx="0">
            <a:schemeClr val="accent1"/>
          </a:effectRef>
          <a:fontRef idx="minor">
            <a:schemeClr val="tx1"/>
          </a:fontRef>
        </p:style>
      </p:cxnSp>
      <p:sp>
        <p:nvSpPr>
          <p:cNvPr id="10" name="Title 1"/>
          <p:cNvSpPr>
            <a:spLocks noGrp="1"/>
          </p:cNvSpPr>
          <p:nvPr>
            <p:ph type="title" hasCustomPrompt="1"/>
          </p:nvPr>
        </p:nvSpPr>
        <p:spPr>
          <a:xfrm>
            <a:off x="269507" y="172621"/>
            <a:ext cx="8604986" cy="416095"/>
          </a:xfrm>
        </p:spPr>
        <p:txBody>
          <a:bodyPr lIns="0" rIns="0" anchor="t">
            <a:noAutofit/>
          </a:bodyPr>
          <a:lstStyle>
            <a:lvl1pPr>
              <a:defRPr sz="2400">
                <a:solidFill>
                  <a:srgbClr val="007749"/>
                </a:solidFill>
                <a:latin typeface="Arial" panose="020B0604020202020204" pitchFamily="34" charset="0"/>
                <a:cs typeface="Arial" panose="020B0604020202020204" pitchFamily="34" charset="0"/>
              </a:defRPr>
            </a:lvl1pPr>
          </a:lstStyle>
          <a:p>
            <a:r>
              <a:rPr lang="it-IT" dirty="0"/>
              <a:t>Titolo della slide</a:t>
            </a:r>
            <a:endParaRPr lang="en-US" dirty="0"/>
          </a:p>
        </p:txBody>
      </p:sp>
      <p:cxnSp>
        <p:nvCxnSpPr>
          <p:cNvPr id="11" name="Connettore 1 7"/>
          <p:cNvCxnSpPr/>
          <p:nvPr userDrawn="1"/>
        </p:nvCxnSpPr>
        <p:spPr>
          <a:xfrm>
            <a:off x="0" y="601554"/>
            <a:ext cx="8874493" cy="0"/>
          </a:xfrm>
          <a:prstGeom prst="line">
            <a:avLst/>
          </a:prstGeom>
          <a:ln w="19050">
            <a:solidFill>
              <a:srgbClr val="007749"/>
            </a:solidFill>
            <a:tailEnd type="non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2107102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hiusura">
    <p:spTree>
      <p:nvGrpSpPr>
        <p:cNvPr id="1" name=""/>
        <p:cNvGrpSpPr/>
        <p:nvPr/>
      </p:nvGrpSpPr>
      <p:grpSpPr>
        <a:xfrm>
          <a:off x="0" y="0"/>
          <a:ext cx="0" cy="0"/>
          <a:chOff x="0" y="0"/>
          <a:chExt cx="0" cy="0"/>
        </a:xfrm>
      </p:grpSpPr>
      <p:sp>
        <p:nvSpPr>
          <p:cNvPr id="9" name="Triangolo rettangolo 8"/>
          <p:cNvSpPr/>
          <p:nvPr userDrawn="1"/>
        </p:nvSpPr>
        <p:spPr>
          <a:xfrm rot="6236280">
            <a:off x="1978923" y="613677"/>
            <a:ext cx="8549007" cy="6905936"/>
          </a:xfrm>
          <a:prstGeom prst="rtTriangle">
            <a:avLst/>
          </a:prstGeom>
          <a:gradFill>
            <a:gsLst>
              <a:gs pos="3000">
                <a:srgbClr val="007749"/>
              </a:gs>
              <a:gs pos="100000">
                <a:schemeClr val="bg1"/>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0" name="Triangolo rettangolo 9"/>
          <p:cNvSpPr/>
          <p:nvPr userDrawn="1"/>
        </p:nvSpPr>
        <p:spPr>
          <a:xfrm rot="5400000">
            <a:off x="1007706" y="-1007707"/>
            <a:ext cx="8845420" cy="10860833"/>
          </a:xfrm>
          <a:prstGeom prst="rtTriangle">
            <a:avLst/>
          </a:prstGeom>
          <a:gradFill>
            <a:gsLst>
              <a:gs pos="23000">
                <a:schemeClr val="bg1"/>
              </a:gs>
              <a:gs pos="100000">
                <a:schemeClr val="bg1">
                  <a:lumMod val="85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 name="Title 1"/>
          <p:cNvSpPr>
            <a:spLocks noGrp="1"/>
          </p:cNvSpPr>
          <p:nvPr>
            <p:ph type="ctrTitle" hasCustomPrompt="1"/>
          </p:nvPr>
        </p:nvSpPr>
        <p:spPr>
          <a:xfrm>
            <a:off x="595993" y="1003300"/>
            <a:ext cx="5772150" cy="2506663"/>
          </a:xfrm>
        </p:spPr>
        <p:txBody>
          <a:bodyPr anchor="b">
            <a:normAutofit/>
          </a:bodyPr>
          <a:lstStyle>
            <a:lvl1pPr algn="l">
              <a:defRPr sz="4000" b="1" baseline="0">
                <a:solidFill>
                  <a:srgbClr val="007749"/>
                </a:solidFill>
                <a:latin typeface="Arial" panose="020B0604020202020204" pitchFamily="34" charset="0"/>
                <a:cs typeface="Arial" panose="020B0604020202020204" pitchFamily="34" charset="0"/>
              </a:defRPr>
            </a:lvl1pPr>
          </a:lstStyle>
          <a:p>
            <a:r>
              <a:rPr lang="it-IT" dirty="0"/>
              <a:t>Prof.ssa</a:t>
            </a:r>
            <a:br>
              <a:rPr lang="it-IT" dirty="0"/>
            </a:br>
            <a:r>
              <a:rPr lang="it-IT" dirty="0"/>
              <a:t>Nome</a:t>
            </a:r>
            <a:br>
              <a:rPr lang="it-IT" dirty="0"/>
            </a:br>
            <a:r>
              <a:rPr lang="it-IT" dirty="0"/>
              <a:t>Cognome</a:t>
            </a:r>
            <a:endParaRPr lang="en-US" dirty="0"/>
          </a:p>
        </p:txBody>
      </p:sp>
      <p:sp>
        <p:nvSpPr>
          <p:cNvPr id="3" name="Subtitle 2"/>
          <p:cNvSpPr>
            <a:spLocks noGrp="1"/>
          </p:cNvSpPr>
          <p:nvPr>
            <p:ph type="subTitle" idx="1" hasCustomPrompt="1"/>
          </p:nvPr>
        </p:nvSpPr>
        <p:spPr>
          <a:xfrm>
            <a:off x="595993" y="3591396"/>
            <a:ext cx="5773874" cy="1737196"/>
          </a:xfrm>
        </p:spPr>
        <p:txBody>
          <a:bodyPr>
            <a:normAutofit/>
          </a:bodyPr>
          <a:lstStyle>
            <a:lvl1pPr marL="0" marR="0" indent="0" algn="l" defTabSz="914400" rtl="0" eaLnBrk="1" fontAlgn="auto" latinLnBrk="0" hangingPunct="1">
              <a:lnSpc>
                <a:spcPct val="90000"/>
              </a:lnSpc>
              <a:spcBef>
                <a:spcPts val="600"/>
              </a:spcBef>
              <a:spcAft>
                <a:spcPts val="0"/>
              </a:spcAft>
              <a:buClr>
                <a:srgbClr val="F15A22"/>
              </a:buClr>
              <a:buSzTx/>
              <a:buFont typeface="Wingdings" panose="05000000000000000000" pitchFamily="2" charset="2"/>
              <a:buNone/>
              <a:tabLst/>
              <a:defRPr sz="1800" baseline="0">
                <a:solidFill>
                  <a:schemeClr val="tx1">
                    <a:lumMod val="65000"/>
                    <a:lumOff val="35000"/>
                  </a:schemeClr>
                </a:solidFill>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dirty="0"/>
              <a:t>Ricevimento:</a:t>
            </a:r>
          </a:p>
          <a:p>
            <a:r>
              <a:rPr lang="it-IT" dirty="0"/>
              <a:t>Piazza delle Vaschette, 101</a:t>
            </a:r>
          </a:p>
          <a:p>
            <a:r>
              <a:rPr lang="it-IT" dirty="0"/>
              <a:t>Secondo piano, studio X</a:t>
            </a:r>
          </a:p>
          <a:p>
            <a:r>
              <a:rPr lang="it-IT" dirty="0"/>
              <a:t>Mercoledì 16.00 - 18.00</a:t>
            </a:r>
          </a:p>
          <a:p>
            <a:r>
              <a:rPr lang="it-IT" dirty="0"/>
              <a:t>nome.cognome@lumsa.it</a:t>
            </a:r>
          </a:p>
        </p:txBody>
      </p:sp>
      <p:pic>
        <p:nvPicPr>
          <p:cNvPr id="8" name="Immagin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529781" y="5390607"/>
            <a:ext cx="2958783" cy="1011903"/>
          </a:xfrm>
          <a:prstGeom prst="rect">
            <a:avLst/>
          </a:prstGeom>
        </p:spPr>
      </p:pic>
    </p:spTree>
    <p:extLst>
      <p:ext uri="{BB962C8B-B14F-4D97-AF65-F5344CB8AC3E}">
        <p14:creationId xmlns:p14="http://schemas.microsoft.com/office/powerpoint/2010/main" val="19218766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olo e contenuto">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69507" y="172621"/>
            <a:ext cx="8604986" cy="416095"/>
          </a:xfrm>
        </p:spPr>
        <p:txBody>
          <a:bodyPr lIns="0" rIns="0" anchor="t">
            <a:noAutofit/>
          </a:bodyPr>
          <a:lstStyle>
            <a:lvl1pPr>
              <a:defRPr sz="2400">
                <a:solidFill>
                  <a:srgbClr val="007749"/>
                </a:solidFill>
                <a:latin typeface="Arial" panose="020B0604020202020204" pitchFamily="34" charset="0"/>
                <a:cs typeface="Arial" panose="020B0604020202020204" pitchFamily="34" charset="0"/>
              </a:defRPr>
            </a:lvl1pPr>
          </a:lstStyle>
          <a:p>
            <a:r>
              <a:rPr lang="it-IT" dirty="0"/>
              <a:t>Titolo della slide</a:t>
            </a:r>
            <a:endParaRPr lang="en-US" dirty="0"/>
          </a:p>
        </p:txBody>
      </p:sp>
      <p:sp>
        <p:nvSpPr>
          <p:cNvPr id="6" name="Slide Number Placeholder 5"/>
          <p:cNvSpPr>
            <a:spLocks noGrp="1"/>
          </p:cNvSpPr>
          <p:nvPr>
            <p:ph type="sldNum" sz="quarter" idx="12"/>
          </p:nvPr>
        </p:nvSpPr>
        <p:spPr>
          <a:xfrm>
            <a:off x="7857066" y="6242972"/>
            <a:ext cx="1017425" cy="365125"/>
          </a:xfrm>
        </p:spPr>
        <p:txBody>
          <a:bodyPr/>
          <a:lstStyle>
            <a:lvl1pPr>
              <a:defRPr sz="1100">
                <a:solidFill>
                  <a:schemeClr val="tx1">
                    <a:lumMod val="50000"/>
                    <a:lumOff val="50000"/>
                  </a:schemeClr>
                </a:solidFill>
              </a:defRPr>
            </a:lvl1pPr>
          </a:lstStyle>
          <a:p>
            <a:fld id="{1DED2A74-3D0D-49B8-89BC-D2C6E902C5B9}" type="slidenum">
              <a:rPr lang="it-IT" smtClean="0"/>
              <a:pPr/>
              <a:t>‹N›</a:t>
            </a:fld>
            <a:endParaRPr lang="it-IT" dirty="0"/>
          </a:p>
        </p:txBody>
      </p:sp>
      <p:cxnSp>
        <p:nvCxnSpPr>
          <p:cNvPr id="8" name="Connettore 1 7"/>
          <p:cNvCxnSpPr/>
          <p:nvPr userDrawn="1"/>
        </p:nvCxnSpPr>
        <p:spPr>
          <a:xfrm>
            <a:off x="0" y="601554"/>
            <a:ext cx="8874493" cy="0"/>
          </a:xfrm>
          <a:prstGeom prst="line">
            <a:avLst/>
          </a:prstGeom>
          <a:ln w="19050">
            <a:solidFill>
              <a:srgbClr val="007749"/>
            </a:solidFill>
            <a:tailEnd type="none"/>
          </a:ln>
        </p:spPr>
        <p:style>
          <a:lnRef idx="1">
            <a:schemeClr val="accent1"/>
          </a:lnRef>
          <a:fillRef idx="0">
            <a:schemeClr val="accent1"/>
          </a:fillRef>
          <a:effectRef idx="0">
            <a:schemeClr val="accent1"/>
          </a:effectRef>
          <a:fontRef idx="minor">
            <a:schemeClr val="tx1"/>
          </a:fontRef>
        </p:style>
      </p:cxnSp>
      <p:sp>
        <p:nvSpPr>
          <p:cNvPr id="12" name="Segnaposto contenuto 2"/>
          <p:cNvSpPr>
            <a:spLocks noGrp="1"/>
          </p:cNvSpPr>
          <p:nvPr>
            <p:ph idx="1" hasCustomPrompt="1"/>
          </p:nvPr>
        </p:nvSpPr>
        <p:spPr>
          <a:xfrm>
            <a:off x="269507" y="1283829"/>
            <a:ext cx="8604986" cy="4752903"/>
          </a:xfrm>
        </p:spPr>
        <p:txBody>
          <a:bodyPr numCol="2" spcCol="360000" anchor="t">
            <a:noAutofit/>
          </a:bodyPr>
          <a:lstStyle>
            <a:lvl1pPr>
              <a:lnSpc>
                <a:spcPct val="125000"/>
              </a:lnSpc>
              <a:defRPr sz="1600"/>
            </a:lvl1pPr>
          </a:lstStyle>
          <a:p>
            <a:pPr marL="0" indent="0">
              <a:lnSpc>
                <a:spcPct val="114000"/>
              </a:lnSpc>
              <a:spcBef>
                <a:spcPts val="0"/>
              </a:spcBef>
              <a:spcAft>
                <a:spcPts val="1000"/>
              </a:spcAft>
              <a:buNone/>
            </a:pPr>
            <a:r>
              <a:rPr lang="it-IT" sz="1600" dirty="0" err="1"/>
              <a:t>Lorem</a:t>
            </a:r>
            <a:r>
              <a:rPr lang="it-IT" sz="1600" dirty="0"/>
              <a:t> </a:t>
            </a:r>
            <a:r>
              <a:rPr lang="it-IT" sz="1600" dirty="0" err="1"/>
              <a:t>ipsum</a:t>
            </a:r>
            <a:r>
              <a:rPr lang="it-IT" sz="1600" dirty="0"/>
              <a:t> </a:t>
            </a:r>
            <a:r>
              <a:rPr lang="it-IT" sz="1600" dirty="0" err="1"/>
              <a:t>dolor</a:t>
            </a:r>
            <a:r>
              <a:rPr lang="it-IT" sz="1600" dirty="0"/>
              <a:t> </a:t>
            </a:r>
            <a:r>
              <a:rPr lang="it-IT" sz="1600" dirty="0" err="1"/>
              <a:t>sit</a:t>
            </a:r>
            <a:r>
              <a:rPr lang="it-IT" sz="1600" dirty="0"/>
              <a:t> </a:t>
            </a:r>
            <a:r>
              <a:rPr lang="it-IT" sz="1600" dirty="0" err="1"/>
              <a:t>amet</a:t>
            </a:r>
            <a:r>
              <a:rPr lang="it-IT" sz="1600" dirty="0"/>
              <a:t>, </a:t>
            </a:r>
            <a:r>
              <a:rPr lang="it-IT" sz="1600" dirty="0" err="1"/>
              <a:t>consectetur</a:t>
            </a:r>
            <a:r>
              <a:rPr lang="it-IT" sz="1600" dirty="0"/>
              <a:t> </a:t>
            </a:r>
            <a:r>
              <a:rPr lang="it-IT" sz="1600" dirty="0" err="1"/>
              <a:t>adipiscing</a:t>
            </a:r>
            <a:r>
              <a:rPr lang="it-IT" sz="1600" dirty="0"/>
              <a:t> </a:t>
            </a:r>
            <a:r>
              <a:rPr lang="it-IT" sz="1600" dirty="0" err="1"/>
              <a:t>elit</a:t>
            </a:r>
            <a:r>
              <a:rPr lang="it-IT" sz="1600" dirty="0"/>
              <a:t>, </a:t>
            </a:r>
            <a:r>
              <a:rPr lang="it-IT" sz="1600" dirty="0" err="1"/>
              <a:t>sed</a:t>
            </a:r>
            <a:r>
              <a:rPr lang="it-IT" sz="1600" dirty="0"/>
              <a:t> do </a:t>
            </a:r>
            <a:r>
              <a:rPr lang="it-IT" sz="1600" dirty="0" err="1"/>
              <a:t>eiusmod</a:t>
            </a:r>
            <a:r>
              <a:rPr lang="it-IT" sz="1600" dirty="0"/>
              <a:t> </a:t>
            </a:r>
            <a:r>
              <a:rPr lang="it-IT" sz="1600" dirty="0" err="1"/>
              <a:t>tempor</a:t>
            </a:r>
            <a:r>
              <a:rPr lang="it-IT" sz="1600" dirty="0"/>
              <a:t> </a:t>
            </a:r>
            <a:r>
              <a:rPr lang="it-IT" sz="1600" dirty="0" err="1"/>
              <a:t>incididunt</a:t>
            </a:r>
            <a:r>
              <a:rPr lang="it-IT" sz="1600" dirty="0"/>
              <a:t> ut </a:t>
            </a:r>
            <a:r>
              <a:rPr lang="it-IT" sz="1600" dirty="0" err="1"/>
              <a:t>labore</a:t>
            </a:r>
            <a:r>
              <a:rPr lang="it-IT" sz="1600" dirty="0"/>
              <a:t> et dolore magna </a:t>
            </a:r>
            <a:r>
              <a:rPr lang="it-IT" sz="1600" dirty="0" err="1"/>
              <a:t>aliqua</a:t>
            </a:r>
            <a:r>
              <a:rPr lang="it-IT" sz="1600" dirty="0"/>
              <a:t>.</a:t>
            </a:r>
          </a:p>
          <a:p>
            <a:pPr marL="0" indent="0">
              <a:lnSpc>
                <a:spcPct val="114000"/>
              </a:lnSpc>
              <a:spcBef>
                <a:spcPts val="0"/>
              </a:spcBef>
              <a:spcAft>
                <a:spcPts val="1000"/>
              </a:spcAft>
              <a:buNone/>
            </a:pPr>
            <a:r>
              <a:rPr lang="it-IT" sz="1600" dirty="0"/>
              <a:t>Ut </a:t>
            </a:r>
            <a:r>
              <a:rPr lang="it-IT" sz="1600" dirty="0" err="1"/>
              <a:t>enim</a:t>
            </a:r>
            <a:r>
              <a:rPr lang="it-IT" sz="1600" dirty="0"/>
              <a:t> ad </a:t>
            </a:r>
            <a:r>
              <a:rPr lang="it-IT" sz="1600" dirty="0" err="1"/>
              <a:t>minim</a:t>
            </a:r>
            <a:r>
              <a:rPr lang="it-IT" sz="1600" dirty="0"/>
              <a:t> </a:t>
            </a:r>
            <a:r>
              <a:rPr lang="it-IT" sz="1600" dirty="0" err="1"/>
              <a:t>veniam</a:t>
            </a:r>
            <a:r>
              <a:rPr lang="it-IT" sz="1600" dirty="0"/>
              <a:t>, </a:t>
            </a:r>
            <a:r>
              <a:rPr lang="it-IT" sz="1600" dirty="0" err="1"/>
              <a:t>quis</a:t>
            </a:r>
            <a:r>
              <a:rPr lang="it-IT" sz="1600" dirty="0"/>
              <a:t> </a:t>
            </a:r>
            <a:r>
              <a:rPr lang="it-IT" sz="1600" dirty="0" err="1"/>
              <a:t>nostrud</a:t>
            </a:r>
            <a:r>
              <a:rPr lang="it-IT" sz="1600" dirty="0"/>
              <a:t> </a:t>
            </a:r>
            <a:r>
              <a:rPr lang="it-IT" sz="1600" dirty="0" err="1"/>
              <a:t>exercitation</a:t>
            </a:r>
            <a:r>
              <a:rPr lang="it-IT" sz="1600" dirty="0"/>
              <a:t> </a:t>
            </a:r>
            <a:r>
              <a:rPr lang="it-IT" sz="1600" dirty="0" err="1"/>
              <a:t>ullamco</a:t>
            </a:r>
            <a:r>
              <a:rPr lang="it-IT" sz="1600" dirty="0"/>
              <a:t> </a:t>
            </a:r>
            <a:r>
              <a:rPr lang="it-IT" sz="1600" dirty="0" err="1"/>
              <a:t>laboris</a:t>
            </a:r>
            <a:r>
              <a:rPr lang="it-IT" sz="1600" dirty="0"/>
              <a:t> </a:t>
            </a:r>
            <a:r>
              <a:rPr lang="it-IT" sz="1600" dirty="0" err="1"/>
              <a:t>nisi</a:t>
            </a:r>
            <a:r>
              <a:rPr lang="it-IT" sz="1600" dirty="0"/>
              <a:t> ut </a:t>
            </a:r>
            <a:r>
              <a:rPr lang="it-IT" sz="1600" dirty="0" err="1"/>
              <a:t>aliquip</a:t>
            </a:r>
            <a:r>
              <a:rPr lang="it-IT" sz="1600" dirty="0"/>
              <a:t> ex ea </a:t>
            </a:r>
            <a:r>
              <a:rPr lang="it-IT" sz="1600" dirty="0" err="1"/>
              <a:t>commodo</a:t>
            </a:r>
            <a:r>
              <a:rPr lang="it-IT" sz="1600" dirty="0"/>
              <a:t> </a:t>
            </a:r>
            <a:r>
              <a:rPr lang="it-IT" sz="1600" dirty="0" err="1"/>
              <a:t>consequat</a:t>
            </a:r>
            <a:r>
              <a:rPr lang="it-IT" sz="1600" dirty="0"/>
              <a:t>. </a:t>
            </a:r>
            <a:r>
              <a:rPr lang="it-IT" sz="1600" dirty="0" err="1"/>
              <a:t>Duis</a:t>
            </a:r>
            <a:r>
              <a:rPr lang="it-IT" sz="1600" dirty="0"/>
              <a:t> </a:t>
            </a:r>
            <a:r>
              <a:rPr lang="it-IT" sz="1600" dirty="0" err="1"/>
              <a:t>aute</a:t>
            </a:r>
            <a:r>
              <a:rPr lang="it-IT" sz="1600" dirty="0"/>
              <a:t> </a:t>
            </a:r>
            <a:r>
              <a:rPr lang="it-IT" sz="1600" dirty="0" err="1"/>
              <a:t>irure</a:t>
            </a:r>
            <a:r>
              <a:rPr lang="it-IT" sz="1600" dirty="0"/>
              <a:t> </a:t>
            </a:r>
            <a:r>
              <a:rPr lang="it-IT" sz="1600" dirty="0" err="1"/>
              <a:t>dolor</a:t>
            </a:r>
            <a:r>
              <a:rPr lang="it-IT" sz="1600" dirty="0"/>
              <a:t> in </a:t>
            </a:r>
            <a:r>
              <a:rPr lang="it-IT" sz="1600" dirty="0" err="1"/>
              <a:t>reprehenderit</a:t>
            </a:r>
            <a:r>
              <a:rPr lang="it-IT" sz="1600" dirty="0"/>
              <a:t> in </a:t>
            </a:r>
            <a:r>
              <a:rPr lang="it-IT" sz="1600" dirty="0" err="1"/>
              <a:t>voluptate</a:t>
            </a:r>
            <a:r>
              <a:rPr lang="it-IT" sz="1600" dirty="0"/>
              <a:t> </a:t>
            </a:r>
            <a:r>
              <a:rPr lang="it-IT" sz="1600" dirty="0" err="1"/>
              <a:t>velit</a:t>
            </a:r>
            <a:r>
              <a:rPr lang="it-IT" sz="1600" dirty="0"/>
              <a:t> esse </a:t>
            </a:r>
            <a:r>
              <a:rPr lang="it-IT" sz="1600" dirty="0" err="1"/>
              <a:t>cillum</a:t>
            </a:r>
            <a:r>
              <a:rPr lang="it-IT" sz="1600" dirty="0"/>
              <a:t> dolore </a:t>
            </a:r>
            <a:r>
              <a:rPr lang="it-IT" sz="1600" dirty="0" err="1"/>
              <a:t>eu</a:t>
            </a:r>
            <a:r>
              <a:rPr lang="it-IT" sz="1600" dirty="0"/>
              <a:t> </a:t>
            </a:r>
            <a:r>
              <a:rPr lang="it-IT" sz="1600" dirty="0" err="1"/>
              <a:t>fugiat</a:t>
            </a:r>
            <a:r>
              <a:rPr lang="it-IT" sz="1600" dirty="0"/>
              <a:t> nulla </a:t>
            </a:r>
            <a:r>
              <a:rPr lang="it-IT" sz="1600" dirty="0" err="1"/>
              <a:t>pariatur</a:t>
            </a:r>
            <a:r>
              <a:rPr lang="it-IT" sz="1600" dirty="0"/>
              <a:t>. </a:t>
            </a:r>
            <a:r>
              <a:rPr lang="it-IT" sz="1600" dirty="0" err="1"/>
              <a:t>Excepteur</a:t>
            </a:r>
            <a:r>
              <a:rPr lang="it-IT" sz="1600" dirty="0"/>
              <a:t> </a:t>
            </a:r>
            <a:r>
              <a:rPr lang="it-IT" sz="1600" dirty="0" err="1"/>
              <a:t>sint</a:t>
            </a:r>
            <a:r>
              <a:rPr lang="it-IT" sz="1600" dirty="0"/>
              <a:t> </a:t>
            </a:r>
            <a:r>
              <a:rPr lang="it-IT" sz="1600" dirty="0" err="1"/>
              <a:t>occaecat</a:t>
            </a:r>
            <a:r>
              <a:rPr lang="it-IT" sz="1600" dirty="0"/>
              <a:t> </a:t>
            </a:r>
            <a:r>
              <a:rPr lang="it-IT" sz="1600" dirty="0" err="1"/>
              <a:t>cupidatat</a:t>
            </a:r>
            <a:r>
              <a:rPr lang="it-IT" sz="1600" dirty="0"/>
              <a:t> non </a:t>
            </a:r>
            <a:r>
              <a:rPr lang="it-IT" sz="1600" dirty="0" err="1"/>
              <a:t>proident</a:t>
            </a:r>
            <a:r>
              <a:rPr lang="it-IT" sz="1600" dirty="0"/>
              <a:t>, </a:t>
            </a:r>
            <a:r>
              <a:rPr lang="it-IT" sz="1600" dirty="0" err="1"/>
              <a:t>sunt</a:t>
            </a:r>
            <a:r>
              <a:rPr lang="it-IT" sz="1600" dirty="0"/>
              <a:t> in culpa qui officia </a:t>
            </a:r>
            <a:r>
              <a:rPr lang="it-IT" sz="1600" dirty="0" err="1"/>
              <a:t>deserunt</a:t>
            </a:r>
            <a:r>
              <a:rPr lang="it-IT" sz="1600" dirty="0"/>
              <a:t> </a:t>
            </a:r>
            <a:r>
              <a:rPr lang="it-IT" sz="1600" dirty="0" err="1"/>
              <a:t>mollit</a:t>
            </a:r>
            <a:r>
              <a:rPr lang="it-IT" sz="1600" dirty="0"/>
              <a:t> </a:t>
            </a:r>
            <a:r>
              <a:rPr lang="it-IT" sz="1600" dirty="0" err="1"/>
              <a:t>anim</a:t>
            </a:r>
            <a:r>
              <a:rPr lang="it-IT" sz="1600" dirty="0"/>
              <a:t> id est </a:t>
            </a:r>
            <a:r>
              <a:rPr lang="it-IT" sz="1600" dirty="0" err="1"/>
              <a:t>laborum</a:t>
            </a:r>
            <a:r>
              <a:rPr lang="it-IT" sz="1600" dirty="0"/>
              <a:t>.</a:t>
            </a:r>
          </a:p>
          <a:p>
            <a:pPr marL="0" indent="0">
              <a:lnSpc>
                <a:spcPct val="114000"/>
              </a:lnSpc>
              <a:spcBef>
                <a:spcPts val="0"/>
              </a:spcBef>
              <a:spcAft>
                <a:spcPts val="1000"/>
              </a:spcAft>
              <a:buNone/>
            </a:pPr>
            <a:r>
              <a:rPr lang="it-IT" sz="1600" dirty="0" err="1"/>
              <a:t>Lorem</a:t>
            </a:r>
            <a:r>
              <a:rPr lang="it-IT" sz="1600" dirty="0"/>
              <a:t> </a:t>
            </a:r>
            <a:r>
              <a:rPr lang="it-IT" sz="1600" dirty="0" err="1"/>
              <a:t>ipsum</a:t>
            </a:r>
            <a:r>
              <a:rPr lang="it-IT" sz="1600" dirty="0"/>
              <a:t> </a:t>
            </a:r>
            <a:r>
              <a:rPr lang="it-IT" sz="1600" dirty="0" err="1"/>
              <a:t>dolor</a:t>
            </a:r>
            <a:r>
              <a:rPr lang="it-IT" sz="1600" dirty="0"/>
              <a:t> </a:t>
            </a:r>
            <a:r>
              <a:rPr lang="it-IT" sz="1600" dirty="0" err="1"/>
              <a:t>sit</a:t>
            </a:r>
            <a:r>
              <a:rPr lang="it-IT" sz="1600" dirty="0"/>
              <a:t> </a:t>
            </a:r>
            <a:r>
              <a:rPr lang="it-IT" sz="1600" dirty="0" err="1"/>
              <a:t>amet</a:t>
            </a:r>
            <a:r>
              <a:rPr lang="it-IT" sz="1600" dirty="0"/>
              <a:t>, </a:t>
            </a:r>
            <a:r>
              <a:rPr lang="it-IT" sz="1600" dirty="0" err="1"/>
              <a:t>consectetur</a:t>
            </a:r>
            <a:r>
              <a:rPr lang="it-IT" sz="1600" dirty="0"/>
              <a:t> </a:t>
            </a:r>
            <a:r>
              <a:rPr lang="it-IT" sz="1600" dirty="0" err="1"/>
              <a:t>adipiscing</a:t>
            </a:r>
            <a:r>
              <a:rPr lang="it-IT" sz="1600" dirty="0"/>
              <a:t> </a:t>
            </a:r>
            <a:r>
              <a:rPr lang="it-IT" sz="1600" dirty="0" err="1"/>
              <a:t>elit</a:t>
            </a:r>
            <a:r>
              <a:rPr lang="it-IT" sz="1600" dirty="0"/>
              <a:t>, </a:t>
            </a:r>
            <a:r>
              <a:rPr lang="it-IT" sz="1600" dirty="0" err="1"/>
              <a:t>sed</a:t>
            </a:r>
            <a:r>
              <a:rPr lang="it-IT" sz="1600" dirty="0"/>
              <a:t> do </a:t>
            </a:r>
            <a:r>
              <a:rPr lang="it-IT" sz="1600" dirty="0" err="1"/>
              <a:t>eiusmod</a:t>
            </a:r>
            <a:r>
              <a:rPr lang="it-IT" sz="1600" dirty="0"/>
              <a:t> </a:t>
            </a:r>
            <a:r>
              <a:rPr lang="it-IT" sz="1600" dirty="0" err="1"/>
              <a:t>tempor</a:t>
            </a:r>
            <a:r>
              <a:rPr lang="it-IT" sz="1600" dirty="0"/>
              <a:t> </a:t>
            </a:r>
            <a:r>
              <a:rPr lang="it-IT" sz="1600" dirty="0" err="1"/>
              <a:t>incididunt</a:t>
            </a:r>
            <a:r>
              <a:rPr lang="it-IT" sz="1600" dirty="0"/>
              <a:t> ut </a:t>
            </a:r>
            <a:r>
              <a:rPr lang="it-IT" sz="1600" dirty="0" err="1"/>
              <a:t>labore</a:t>
            </a:r>
            <a:r>
              <a:rPr lang="it-IT" sz="1600" dirty="0"/>
              <a:t> et dolore magna </a:t>
            </a:r>
            <a:r>
              <a:rPr lang="it-IT" sz="1600" dirty="0" err="1"/>
              <a:t>aliqua</a:t>
            </a:r>
            <a:r>
              <a:rPr lang="it-IT" sz="1600" dirty="0"/>
              <a:t>.</a:t>
            </a:r>
          </a:p>
          <a:p>
            <a:pPr marL="0" indent="0">
              <a:lnSpc>
                <a:spcPct val="114000"/>
              </a:lnSpc>
              <a:spcBef>
                <a:spcPts val="0"/>
              </a:spcBef>
              <a:spcAft>
                <a:spcPts val="1000"/>
              </a:spcAft>
              <a:buNone/>
            </a:pPr>
            <a:r>
              <a:rPr lang="it-IT" sz="1600" dirty="0"/>
              <a:t>Ut </a:t>
            </a:r>
            <a:r>
              <a:rPr lang="it-IT" sz="1600" dirty="0" err="1"/>
              <a:t>enim</a:t>
            </a:r>
            <a:r>
              <a:rPr lang="it-IT" sz="1600" dirty="0"/>
              <a:t> ad </a:t>
            </a:r>
            <a:r>
              <a:rPr lang="it-IT" sz="1600" dirty="0" err="1"/>
              <a:t>minim</a:t>
            </a:r>
            <a:r>
              <a:rPr lang="it-IT" sz="1600" dirty="0"/>
              <a:t> </a:t>
            </a:r>
            <a:r>
              <a:rPr lang="it-IT" sz="1600" dirty="0" err="1"/>
              <a:t>veniam</a:t>
            </a:r>
            <a:r>
              <a:rPr lang="it-IT" sz="1600" dirty="0"/>
              <a:t>, </a:t>
            </a:r>
            <a:r>
              <a:rPr lang="it-IT" sz="1600" dirty="0" err="1"/>
              <a:t>quis</a:t>
            </a:r>
            <a:r>
              <a:rPr lang="it-IT" sz="1600" dirty="0"/>
              <a:t> </a:t>
            </a:r>
            <a:r>
              <a:rPr lang="it-IT" sz="1600" dirty="0" err="1"/>
              <a:t>nostrud</a:t>
            </a:r>
            <a:r>
              <a:rPr lang="it-IT" sz="1600" dirty="0"/>
              <a:t> </a:t>
            </a:r>
            <a:r>
              <a:rPr lang="it-IT" sz="1600" dirty="0" err="1"/>
              <a:t>exercitation</a:t>
            </a:r>
            <a:r>
              <a:rPr lang="it-IT" sz="1600" dirty="0"/>
              <a:t> </a:t>
            </a:r>
            <a:r>
              <a:rPr lang="it-IT" sz="1600" dirty="0" err="1"/>
              <a:t>ullamco</a:t>
            </a:r>
            <a:r>
              <a:rPr lang="it-IT" sz="1600" dirty="0"/>
              <a:t> </a:t>
            </a:r>
            <a:r>
              <a:rPr lang="it-IT" sz="1600" dirty="0" err="1"/>
              <a:t>laboris</a:t>
            </a:r>
            <a:r>
              <a:rPr lang="it-IT" sz="1600" dirty="0"/>
              <a:t> </a:t>
            </a:r>
            <a:r>
              <a:rPr lang="it-IT" sz="1600" dirty="0" err="1"/>
              <a:t>nisi</a:t>
            </a:r>
            <a:r>
              <a:rPr lang="it-IT" sz="1600" dirty="0"/>
              <a:t> ut </a:t>
            </a:r>
            <a:r>
              <a:rPr lang="it-IT" sz="1600" dirty="0" err="1"/>
              <a:t>aliquip</a:t>
            </a:r>
            <a:r>
              <a:rPr lang="it-IT" sz="1600" dirty="0"/>
              <a:t> ex ea </a:t>
            </a:r>
            <a:r>
              <a:rPr lang="it-IT" sz="1600" dirty="0" err="1"/>
              <a:t>commodo</a:t>
            </a:r>
            <a:r>
              <a:rPr lang="it-IT" sz="1600" dirty="0"/>
              <a:t> </a:t>
            </a:r>
            <a:r>
              <a:rPr lang="it-IT" sz="1600" dirty="0" err="1"/>
              <a:t>consequat</a:t>
            </a:r>
            <a:r>
              <a:rPr lang="it-IT" sz="1600" dirty="0"/>
              <a:t>. </a:t>
            </a:r>
            <a:r>
              <a:rPr lang="it-IT" sz="1600" dirty="0" err="1"/>
              <a:t>Duis</a:t>
            </a:r>
            <a:r>
              <a:rPr lang="it-IT" sz="1600" dirty="0"/>
              <a:t> </a:t>
            </a:r>
            <a:r>
              <a:rPr lang="it-IT" sz="1600" dirty="0" err="1"/>
              <a:t>aute</a:t>
            </a:r>
            <a:r>
              <a:rPr lang="it-IT" sz="1600" dirty="0"/>
              <a:t> </a:t>
            </a:r>
            <a:r>
              <a:rPr lang="it-IT" sz="1600" dirty="0" err="1"/>
              <a:t>irure</a:t>
            </a:r>
            <a:r>
              <a:rPr lang="it-IT" sz="1600" dirty="0"/>
              <a:t> </a:t>
            </a:r>
            <a:r>
              <a:rPr lang="it-IT" sz="1600" dirty="0" err="1"/>
              <a:t>dolor</a:t>
            </a:r>
            <a:r>
              <a:rPr lang="it-IT" sz="1600" dirty="0"/>
              <a:t> in </a:t>
            </a:r>
            <a:r>
              <a:rPr lang="it-IT" sz="1600" dirty="0" err="1"/>
              <a:t>reprehenderit</a:t>
            </a:r>
            <a:r>
              <a:rPr lang="it-IT" sz="1600" dirty="0"/>
              <a:t> in </a:t>
            </a:r>
            <a:r>
              <a:rPr lang="it-IT" sz="1600" dirty="0" err="1"/>
              <a:t>voluptate</a:t>
            </a:r>
            <a:r>
              <a:rPr lang="it-IT" sz="1600" dirty="0"/>
              <a:t> </a:t>
            </a:r>
            <a:r>
              <a:rPr lang="it-IT" sz="1600" dirty="0" err="1"/>
              <a:t>velit</a:t>
            </a:r>
            <a:r>
              <a:rPr lang="it-IT" sz="1600" dirty="0"/>
              <a:t> esse </a:t>
            </a:r>
            <a:r>
              <a:rPr lang="it-IT" sz="1600" dirty="0" err="1"/>
              <a:t>cillum</a:t>
            </a:r>
            <a:r>
              <a:rPr lang="it-IT" sz="1600" dirty="0"/>
              <a:t> dolore </a:t>
            </a:r>
            <a:r>
              <a:rPr lang="it-IT" sz="1600" dirty="0" err="1"/>
              <a:t>eu</a:t>
            </a:r>
            <a:r>
              <a:rPr lang="it-IT" sz="1600" dirty="0"/>
              <a:t> </a:t>
            </a:r>
            <a:r>
              <a:rPr lang="it-IT" sz="1600" dirty="0" err="1"/>
              <a:t>fugiat</a:t>
            </a:r>
            <a:r>
              <a:rPr lang="it-IT" sz="1600" dirty="0"/>
              <a:t> nulla </a:t>
            </a:r>
            <a:r>
              <a:rPr lang="it-IT" sz="1600" dirty="0" err="1"/>
              <a:t>pariatur</a:t>
            </a:r>
            <a:r>
              <a:rPr lang="it-IT" sz="1600" dirty="0"/>
              <a:t>. </a:t>
            </a:r>
            <a:r>
              <a:rPr lang="it-IT" sz="1600" dirty="0" err="1"/>
              <a:t>Excepteur</a:t>
            </a:r>
            <a:r>
              <a:rPr lang="it-IT" sz="1600" dirty="0"/>
              <a:t> </a:t>
            </a:r>
            <a:r>
              <a:rPr lang="it-IT" sz="1600" dirty="0" err="1"/>
              <a:t>sint</a:t>
            </a:r>
            <a:r>
              <a:rPr lang="it-IT" sz="1600" dirty="0"/>
              <a:t> </a:t>
            </a:r>
            <a:r>
              <a:rPr lang="it-IT" sz="1600" dirty="0" err="1"/>
              <a:t>occaecat</a:t>
            </a:r>
            <a:r>
              <a:rPr lang="it-IT" sz="1600" dirty="0"/>
              <a:t> </a:t>
            </a:r>
            <a:r>
              <a:rPr lang="it-IT" sz="1600" dirty="0" err="1"/>
              <a:t>cupidatat</a:t>
            </a:r>
            <a:r>
              <a:rPr lang="it-IT" sz="1600" dirty="0"/>
              <a:t> non </a:t>
            </a:r>
            <a:r>
              <a:rPr lang="it-IT" sz="1600" dirty="0" err="1"/>
              <a:t>proident</a:t>
            </a:r>
            <a:r>
              <a:rPr lang="it-IT" sz="1600" dirty="0"/>
              <a:t>, </a:t>
            </a:r>
            <a:r>
              <a:rPr lang="it-IT" sz="1600" dirty="0" err="1"/>
              <a:t>sunt</a:t>
            </a:r>
            <a:r>
              <a:rPr lang="it-IT" sz="1600" dirty="0"/>
              <a:t> in culpa qui officia </a:t>
            </a:r>
            <a:r>
              <a:rPr lang="it-IT" sz="1600" dirty="0" err="1"/>
              <a:t>deserunt</a:t>
            </a:r>
            <a:r>
              <a:rPr lang="it-IT" sz="1600" dirty="0"/>
              <a:t> </a:t>
            </a:r>
            <a:r>
              <a:rPr lang="it-IT" sz="1600" dirty="0" err="1"/>
              <a:t>mollit</a:t>
            </a:r>
            <a:r>
              <a:rPr lang="it-IT" sz="1600" dirty="0"/>
              <a:t> </a:t>
            </a:r>
            <a:r>
              <a:rPr lang="it-IT" sz="1600" dirty="0" err="1"/>
              <a:t>anim</a:t>
            </a:r>
            <a:r>
              <a:rPr lang="it-IT" sz="1600" dirty="0"/>
              <a:t> id est </a:t>
            </a:r>
            <a:r>
              <a:rPr lang="it-IT" sz="1600" dirty="0" err="1"/>
              <a:t>laborum</a:t>
            </a:r>
            <a:r>
              <a:rPr lang="it-IT" sz="1600" dirty="0"/>
              <a:t>.</a:t>
            </a:r>
          </a:p>
        </p:txBody>
      </p:sp>
      <p:sp>
        <p:nvSpPr>
          <p:cNvPr id="15" name="Segnaposto testo 14"/>
          <p:cNvSpPr>
            <a:spLocks noGrp="1"/>
          </p:cNvSpPr>
          <p:nvPr>
            <p:ph type="body" sz="quarter" idx="13" hasCustomPrompt="1"/>
          </p:nvPr>
        </p:nvSpPr>
        <p:spPr>
          <a:xfrm>
            <a:off x="270242" y="734097"/>
            <a:ext cx="8604250" cy="345411"/>
          </a:xfrm>
        </p:spPr>
        <p:txBody>
          <a:bodyPr lIns="0" rIns="0">
            <a:normAutofit/>
          </a:bodyPr>
          <a:lstStyle>
            <a:lvl1pPr marL="0" marR="0" indent="0" algn="l" defTabSz="914400" rtl="0" eaLnBrk="1" fontAlgn="auto" latinLnBrk="0" hangingPunct="1">
              <a:lnSpc>
                <a:spcPct val="100000"/>
              </a:lnSpc>
              <a:spcBef>
                <a:spcPts val="0"/>
              </a:spcBef>
              <a:spcAft>
                <a:spcPts val="0"/>
              </a:spcAft>
              <a:buClrTx/>
              <a:buSzTx/>
              <a:buFontTx/>
              <a:buNone/>
              <a:tabLst/>
              <a:defRPr sz="1600" i="1">
                <a:solidFill>
                  <a:schemeClr val="tx1">
                    <a:lumMod val="65000"/>
                    <a:lumOff val="35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1600" b="0" i="0" u="none" strike="noStrike" kern="1200" cap="none" spc="0" normalizeH="0" baseline="0" noProof="0" dirty="0">
                <a:ln>
                  <a:noFill/>
                </a:ln>
                <a:solidFill>
                  <a:prstClr val="black">
                    <a:lumMod val="65000"/>
                    <a:lumOff val="35000"/>
                  </a:prstClr>
                </a:solidFill>
                <a:effectLst/>
                <a:uLnTx/>
                <a:uFillTx/>
                <a:latin typeface="Arial" panose="020B0604020202020204" pitchFamily="34" charset="0"/>
                <a:ea typeface="+mn-ea"/>
                <a:cs typeface="Arial" panose="020B0604020202020204" pitchFamily="34" charset="0"/>
              </a:rPr>
              <a:t>Sottotitolo della slide</a:t>
            </a:r>
          </a:p>
        </p:txBody>
      </p:sp>
      <p:sp>
        <p:nvSpPr>
          <p:cNvPr id="3" name="CasellaDiTesto 2"/>
          <p:cNvSpPr txBox="1"/>
          <p:nvPr userDrawn="1"/>
        </p:nvSpPr>
        <p:spPr>
          <a:xfrm>
            <a:off x="269507" y="6300711"/>
            <a:ext cx="1237560" cy="246221"/>
          </a:xfrm>
          <a:prstGeom prst="rect">
            <a:avLst/>
          </a:prstGeom>
          <a:noFill/>
        </p:spPr>
        <p:txBody>
          <a:bodyPr wrap="square" rtlCol="0" anchor="ctr">
            <a:spAutoFit/>
          </a:bodyPr>
          <a:lstStyle/>
          <a:p>
            <a:r>
              <a:rPr lang="it-IT" sz="1000" dirty="0">
                <a:solidFill>
                  <a:schemeClr val="tx1">
                    <a:lumMod val="50000"/>
                    <a:lumOff val="50000"/>
                  </a:schemeClr>
                </a:solidFill>
              </a:rPr>
              <a:t>Università LUMSA</a:t>
            </a:r>
          </a:p>
        </p:txBody>
      </p:sp>
      <p:cxnSp>
        <p:nvCxnSpPr>
          <p:cNvPr id="5" name="Connettore diritto 4"/>
          <p:cNvCxnSpPr/>
          <p:nvPr userDrawn="1"/>
        </p:nvCxnSpPr>
        <p:spPr>
          <a:xfrm>
            <a:off x="285014" y="6300711"/>
            <a:ext cx="0" cy="246221"/>
          </a:xfrm>
          <a:prstGeom prst="line">
            <a:avLst/>
          </a:prstGeom>
          <a:ln w="12700">
            <a:solidFill>
              <a:srgbClr val="007749"/>
            </a:solidFill>
          </a:ln>
        </p:spPr>
        <p:style>
          <a:lnRef idx="1">
            <a:schemeClr val="accent1"/>
          </a:lnRef>
          <a:fillRef idx="0">
            <a:schemeClr val="accent1"/>
          </a:fillRef>
          <a:effectRef idx="0">
            <a:schemeClr val="accent1"/>
          </a:effectRef>
          <a:fontRef idx="minor">
            <a:schemeClr val="tx1"/>
          </a:fontRef>
        </p:style>
      </p:cxnSp>
      <p:cxnSp>
        <p:nvCxnSpPr>
          <p:cNvPr id="17" name="Connettore diritto 16"/>
          <p:cNvCxnSpPr/>
          <p:nvPr userDrawn="1"/>
        </p:nvCxnSpPr>
        <p:spPr>
          <a:xfrm>
            <a:off x="8874491" y="6300711"/>
            <a:ext cx="0" cy="246221"/>
          </a:xfrm>
          <a:prstGeom prst="line">
            <a:avLst/>
          </a:prstGeom>
          <a:ln w="12700">
            <a:solidFill>
              <a:srgbClr val="007749"/>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570940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13" name="Triangolo rettangolo 12"/>
          <p:cNvSpPr/>
          <p:nvPr userDrawn="1"/>
        </p:nvSpPr>
        <p:spPr>
          <a:xfrm rot="6236280">
            <a:off x="1978923" y="613677"/>
            <a:ext cx="8549007" cy="6905936"/>
          </a:xfrm>
          <a:prstGeom prst="rtTriangle">
            <a:avLst/>
          </a:prstGeom>
          <a:gradFill>
            <a:gsLst>
              <a:gs pos="3000">
                <a:srgbClr val="007749"/>
              </a:gs>
              <a:gs pos="100000">
                <a:schemeClr val="bg1"/>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4" name="Triangolo rettangolo 13"/>
          <p:cNvSpPr/>
          <p:nvPr userDrawn="1"/>
        </p:nvSpPr>
        <p:spPr>
          <a:xfrm rot="5400000">
            <a:off x="1007706" y="-1007707"/>
            <a:ext cx="8845420" cy="10860833"/>
          </a:xfrm>
          <a:prstGeom prst="rtTriangle">
            <a:avLst/>
          </a:prstGeom>
          <a:gradFill>
            <a:gsLst>
              <a:gs pos="23000">
                <a:schemeClr val="bg1"/>
              </a:gs>
              <a:gs pos="100000">
                <a:schemeClr val="bg2">
                  <a:lumMod val="9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 name="Title 1"/>
          <p:cNvSpPr>
            <a:spLocks noGrp="1"/>
          </p:cNvSpPr>
          <p:nvPr>
            <p:ph type="title"/>
          </p:nvPr>
        </p:nvSpPr>
        <p:spPr>
          <a:xfrm>
            <a:off x="805771" y="948680"/>
            <a:ext cx="5902142" cy="1986109"/>
          </a:xfrm>
        </p:spPr>
        <p:txBody>
          <a:bodyPr anchor="b">
            <a:normAutofit/>
          </a:bodyPr>
          <a:lstStyle>
            <a:lvl1pPr algn="l">
              <a:defRPr lang="en-US" sz="4000" b="1" kern="1200" dirty="0">
                <a:solidFill>
                  <a:schemeClr val="tx1"/>
                </a:solidFill>
                <a:latin typeface="Arial" panose="020B0604020202020204" pitchFamily="34" charset="0"/>
                <a:ea typeface="+mj-ea"/>
                <a:cs typeface="Arial" panose="020B0604020202020204" pitchFamily="34" charset="0"/>
              </a:defRPr>
            </a:lvl1pPr>
          </a:lstStyle>
          <a:p>
            <a:r>
              <a:rPr lang="it-IT" dirty="0"/>
              <a:t>Fare clic per modificare lo stile del titolo</a:t>
            </a:r>
            <a:endParaRPr lang="en-US" dirty="0"/>
          </a:p>
        </p:txBody>
      </p:sp>
      <p:sp>
        <p:nvSpPr>
          <p:cNvPr id="3" name="Text Placeholder 2"/>
          <p:cNvSpPr>
            <a:spLocks noGrp="1"/>
          </p:cNvSpPr>
          <p:nvPr>
            <p:ph type="body" idx="1"/>
          </p:nvPr>
        </p:nvSpPr>
        <p:spPr>
          <a:xfrm>
            <a:off x="805772" y="3053543"/>
            <a:ext cx="5037680" cy="1013102"/>
          </a:xfrm>
        </p:spPr>
        <p:txBody>
          <a:bodyPr/>
          <a:lstStyle>
            <a:lvl1pPr marL="0" indent="0" algn="l">
              <a:buNone/>
              <a:defRPr lang="it-IT" sz="2400" kern="1200" dirty="0" smtClean="0">
                <a:solidFill>
                  <a:schemeClr val="tx1"/>
                </a:solidFill>
                <a:latin typeface="Arial" panose="020B0604020202020204" pitchFamily="34" charset="0"/>
                <a:ea typeface="+mn-ea"/>
                <a:cs typeface="Arial" panose="020B0604020202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dirty="0"/>
              <a:t>Fare clic per modificare stili del testo dello schema</a:t>
            </a:r>
          </a:p>
        </p:txBody>
      </p:sp>
      <p:pic>
        <p:nvPicPr>
          <p:cNvPr id="8" name="Immagin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529781" y="5390607"/>
            <a:ext cx="2958783" cy="1011903"/>
          </a:xfrm>
          <a:prstGeom prst="rect">
            <a:avLst/>
          </a:prstGeom>
        </p:spPr>
      </p:pic>
    </p:spTree>
    <p:extLst>
      <p:ext uri="{BB962C8B-B14F-4D97-AF65-F5344CB8AC3E}">
        <p14:creationId xmlns:p14="http://schemas.microsoft.com/office/powerpoint/2010/main" val="14352269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ntenuto con didascalia">
    <p:spTree>
      <p:nvGrpSpPr>
        <p:cNvPr id="1" name=""/>
        <p:cNvGrpSpPr/>
        <p:nvPr/>
      </p:nvGrpSpPr>
      <p:grpSpPr>
        <a:xfrm>
          <a:off x="0" y="0"/>
          <a:ext cx="0" cy="0"/>
          <a:chOff x="0" y="0"/>
          <a:chExt cx="0" cy="0"/>
        </a:xfrm>
      </p:grpSpPr>
      <p:sp>
        <p:nvSpPr>
          <p:cNvPr id="3" name="Content Placeholder 2"/>
          <p:cNvSpPr>
            <a:spLocks noGrp="1"/>
          </p:cNvSpPr>
          <p:nvPr>
            <p:ph idx="1"/>
          </p:nvPr>
        </p:nvSpPr>
        <p:spPr>
          <a:xfrm>
            <a:off x="3887390" y="1320800"/>
            <a:ext cx="4987101" cy="468206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16" name="Segnaposto contenuto 2"/>
          <p:cNvSpPr>
            <a:spLocks noGrp="1"/>
          </p:cNvSpPr>
          <p:nvPr>
            <p:ph idx="14" hasCustomPrompt="1"/>
          </p:nvPr>
        </p:nvSpPr>
        <p:spPr>
          <a:xfrm>
            <a:off x="269507" y="1320800"/>
            <a:ext cx="3465095" cy="4682067"/>
          </a:xfrm>
        </p:spPr>
        <p:txBody>
          <a:bodyPr numCol="1" spcCol="360000" anchor="t">
            <a:noAutofit/>
          </a:bodyPr>
          <a:lstStyle>
            <a:lvl1pPr>
              <a:lnSpc>
                <a:spcPct val="125000"/>
              </a:lnSpc>
              <a:defRPr sz="1600"/>
            </a:lvl1pPr>
          </a:lstStyle>
          <a:p>
            <a:pPr marL="0" indent="0">
              <a:lnSpc>
                <a:spcPct val="114000"/>
              </a:lnSpc>
              <a:spcBef>
                <a:spcPts val="0"/>
              </a:spcBef>
              <a:spcAft>
                <a:spcPts val="1000"/>
              </a:spcAft>
              <a:buNone/>
            </a:pPr>
            <a:r>
              <a:rPr lang="it-IT" sz="1600" dirty="0" err="1"/>
              <a:t>Lorem</a:t>
            </a:r>
            <a:r>
              <a:rPr lang="it-IT" sz="1600" dirty="0"/>
              <a:t> </a:t>
            </a:r>
            <a:r>
              <a:rPr lang="it-IT" sz="1600" dirty="0" err="1"/>
              <a:t>ipsum</a:t>
            </a:r>
            <a:r>
              <a:rPr lang="it-IT" sz="1600" dirty="0"/>
              <a:t> </a:t>
            </a:r>
            <a:r>
              <a:rPr lang="it-IT" sz="1600" dirty="0" err="1"/>
              <a:t>dolor</a:t>
            </a:r>
            <a:r>
              <a:rPr lang="it-IT" sz="1600" dirty="0"/>
              <a:t> </a:t>
            </a:r>
            <a:r>
              <a:rPr lang="it-IT" sz="1600" dirty="0" err="1"/>
              <a:t>sit</a:t>
            </a:r>
            <a:r>
              <a:rPr lang="it-IT" sz="1600" dirty="0"/>
              <a:t> </a:t>
            </a:r>
            <a:r>
              <a:rPr lang="it-IT" sz="1600" dirty="0" err="1"/>
              <a:t>amet</a:t>
            </a:r>
            <a:r>
              <a:rPr lang="it-IT" sz="1600" dirty="0"/>
              <a:t>, </a:t>
            </a:r>
            <a:r>
              <a:rPr lang="it-IT" sz="1600" dirty="0" err="1"/>
              <a:t>consectetur</a:t>
            </a:r>
            <a:r>
              <a:rPr lang="it-IT" sz="1600" dirty="0"/>
              <a:t> </a:t>
            </a:r>
            <a:r>
              <a:rPr lang="it-IT" sz="1600" dirty="0" err="1"/>
              <a:t>adipiscing</a:t>
            </a:r>
            <a:r>
              <a:rPr lang="it-IT" sz="1600" dirty="0"/>
              <a:t> </a:t>
            </a:r>
            <a:r>
              <a:rPr lang="it-IT" sz="1600" dirty="0" err="1"/>
              <a:t>elit</a:t>
            </a:r>
            <a:r>
              <a:rPr lang="it-IT" sz="1600" dirty="0"/>
              <a:t>, </a:t>
            </a:r>
            <a:r>
              <a:rPr lang="it-IT" sz="1600" dirty="0" err="1"/>
              <a:t>sed</a:t>
            </a:r>
            <a:r>
              <a:rPr lang="it-IT" sz="1600" dirty="0"/>
              <a:t> do </a:t>
            </a:r>
            <a:r>
              <a:rPr lang="it-IT" sz="1600" dirty="0" err="1"/>
              <a:t>eiusmod</a:t>
            </a:r>
            <a:r>
              <a:rPr lang="it-IT" sz="1600" dirty="0"/>
              <a:t> </a:t>
            </a:r>
            <a:r>
              <a:rPr lang="it-IT" sz="1600" dirty="0" err="1"/>
              <a:t>tempor</a:t>
            </a:r>
            <a:r>
              <a:rPr lang="it-IT" sz="1600" dirty="0"/>
              <a:t> </a:t>
            </a:r>
            <a:r>
              <a:rPr lang="it-IT" sz="1600" dirty="0" err="1"/>
              <a:t>incididunt</a:t>
            </a:r>
            <a:r>
              <a:rPr lang="it-IT" sz="1600" dirty="0"/>
              <a:t> ut </a:t>
            </a:r>
            <a:r>
              <a:rPr lang="it-IT" sz="1600" dirty="0" err="1"/>
              <a:t>labore</a:t>
            </a:r>
            <a:r>
              <a:rPr lang="it-IT" sz="1600" dirty="0"/>
              <a:t> et dolore magna </a:t>
            </a:r>
            <a:r>
              <a:rPr lang="it-IT" sz="1600" dirty="0" err="1"/>
              <a:t>aliqua</a:t>
            </a:r>
            <a:r>
              <a:rPr lang="it-IT" sz="1600" dirty="0"/>
              <a:t>.</a:t>
            </a:r>
          </a:p>
          <a:p>
            <a:pPr marL="0" indent="0">
              <a:lnSpc>
                <a:spcPct val="114000"/>
              </a:lnSpc>
              <a:spcBef>
                <a:spcPts val="0"/>
              </a:spcBef>
              <a:spcAft>
                <a:spcPts val="1000"/>
              </a:spcAft>
              <a:buNone/>
            </a:pPr>
            <a:r>
              <a:rPr lang="it-IT" sz="1600" dirty="0"/>
              <a:t>Ut </a:t>
            </a:r>
            <a:r>
              <a:rPr lang="it-IT" sz="1600" dirty="0" err="1"/>
              <a:t>enim</a:t>
            </a:r>
            <a:r>
              <a:rPr lang="it-IT" sz="1600" dirty="0"/>
              <a:t> ad </a:t>
            </a:r>
            <a:r>
              <a:rPr lang="it-IT" sz="1600" dirty="0" err="1"/>
              <a:t>minim</a:t>
            </a:r>
            <a:r>
              <a:rPr lang="it-IT" sz="1600" dirty="0"/>
              <a:t> </a:t>
            </a:r>
            <a:r>
              <a:rPr lang="it-IT" sz="1600" dirty="0" err="1"/>
              <a:t>veniam</a:t>
            </a:r>
            <a:r>
              <a:rPr lang="it-IT" sz="1600" dirty="0"/>
              <a:t>, </a:t>
            </a:r>
            <a:r>
              <a:rPr lang="it-IT" sz="1600" dirty="0" err="1"/>
              <a:t>quis</a:t>
            </a:r>
            <a:r>
              <a:rPr lang="it-IT" sz="1600" dirty="0"/>
              <a:t> </a:t>
            </a:r>
            <a:r>
              <a:rPr lang="it-IT" sz="1600" dirty="0" err="1"/>
              <a:t>nostrud</a:t>
            </a:r>
            <a:r>
              <a:rPr lang="it-IT" sz="1600" dirty="0"/>
              <a:t> </a:t>
            </a:r>
            <a:r>
              <a:rPr lang="it-IT" sz="1600" dirty="0" err="1"/>
              <a:t>exercitation</a:t>
            </a:r>
            <a:r>
              <a:rPr lang="it-IT" sz="1600" dirty="0"/>
              <a:t> </a:t>
            </a:r>
            <a:r>
              <a:rPr lang="it-IT" sz="1600" dirty="0" err="1"/>
              <a:t>ullamco</a:t>
            </a:r>
            <a:r>
              <a:rPr lang="it-IT" sz="1600" dirty="0"/>
              <a:t> </a:t>
            </a:r>
            <a:r>
              <a:rPr lang="it-IT" sz="1600" dirty="0" err="1"/>
              <a:t>laboris</a:t>
            </a:r>
            <a:r>
              <a:rPr lang="it-IT" sz="1600" dirty="0"/>
              <a:t> </a:t>
            </a:r>
            <a:r>
              <a:rPr lang="it-IT" sz="1600" dirty="0" err="1"/>
              <a:t>nisi</a:t>
            </a:r>
            <a:r>
              <a:rPr lang="it-IT" sz="1600" dirty="0"/>
              <a:t> ut </a:t>
            </a:r>
            <a:r>
              <a:rPr lang="it-IT" sz="1600" dirty="0" err="1"/>
              <a:t>aliquip</a:t>
            </a:r>
            <a:r>
              <a:rPr lang="it-IT" sz="1600" dirty="0"/>
              <a:t> ex ea </a:t>
            </a:r>
            <a:r>
              <a:rPr lang="it-IT" sz="1600" dirty="0" err="1"/>
              <a:t>commodo</a:t>
            </a:r>
            <a:r>
              <a:rPr lang="it-IT" sz="1600" dirty="0"/>
              <a:t> </a:t>
            </a:r>
            <a:r>
              <a:rPr lang="it-IT" sz="1600" dirty="0" err="1"/>
              <a:t>consequat</a:t>
            </a:r>
            <a:r>
              <a:rPr lang="it-IT" sz="1600" dirty="0"/>
              <a:t>. </a:t>
            </a:r>
            <a:r>
              <a:rPr lang="it-IT" sz="1600" dirty="0" err="1"/>
              <a:t>Duis</a:t>
            </a:r>
            <a:r>
              <a:rPr lang="it-IT" sz="1600" dirty="0"/>
              <a:t> </a:t>
            </a:r>
            <a:r>
              <a:rPr lang="it-IT" sz="1600" dirty="0" err="1"/>
              <a:t>aute</a:t>
            </a:r>
            <a:r>
              <a:rPr lang="it-IT" sz="1600" dirty="0"/>
              <a:t> </a:t>
            </a:r>
            <a:r>
              <a:rPr lang="it-IT" sz="1600" dirty="0" err="1"/>
              <a:t>irure</a:t>
            </a:r>
            <a:r>
              <a:rPr lang="it-IT" sz="1600" dirty="0"/>
              <a:t> </a:t>
            </a:r>
            <a:r>
              <a:rPr lang="it-IT" sz="1600" dirty="0" err="1"/>
              <a:t>dolor</a:t>
            </a:r>
            <a:r>
              <a:rPr lang="it-IT" sz="1600" dirty="0"/>
              <a:t> in </a:t>
            </a:r>
            <a:r>
              <a:rPr lang="it-IT" sz="1600" dirty="0" err="1"/>
              <a:t>reprehenderit</a:t>
            </a:r>
            <a:r>
              <a:rPr lang="it-IT" sz="1600" dirty="0"/>
              <a:t> in </a:t>
            </a:r>
            <a:r>
              <a:rPr lang="it-IT" sz="1600" dirty="0" err="1"/>
              <a:t>voluptate</a:t>
            </a:r>
            <a:r>
              <a:rPr lang="it-IT" sz="1600" dirty="0"/>
              <a:t> </a:t>
            </a:r>
            <a:r>
              <a:rPr lang="it-IT" sz="1600" dirty="0" err="1"/>
              <a:t>velit</a:t>
            </a:r>
            <a:r>
              <a:rPr lang="it-IT" sz="1600" dirty="0"/>
              <a:t> esse </a:t>
            </a:r>
            <a:r>
              <a:rPr lang="it-IT" sz="1600" dirty="0" err="1"/>
              <a:t>cillum</a:t>
            </a:r>
            <a:r>
              <a:rPr lang="it-IT" sz="1600" dirty="0"/>
              <a:t> dolore </a:t>
            </a:r>
            <a:r>
              <a:rPr lang="it-IT" sz="1600" dirty="0" err="1"/>
              <a:t>eu</a:t>
            </a:r>
            <a:r>
              <a:rPr lang="it-IT" sz="1600" dirty="0"/>
              <a:t> </a:t>
            </a:r>
            <a:r>
              <a:rPr lang="it-IT" sz="1600" dirty="0" err="1"/>
              <a:t>fugiat</a:t>
            </a:r>
            <a:r>
              <a:rPr lang="it-IT" sz="1600" dirty="0"/>
              <a:t> nulla </a:t>
            </a:r>
            <a:r>
              <a:rPr lang="it-IT" sz="1600" dirty="0" err="1"/>
              <a:t>pariatur</a:t>
            </a:r>
            <a:r>
              <a:rPr lang="it-IT" sz="1600" dirty="0"/>
              <a:t>. </a:t>
            </a:r>
            <a:r>
              <a:rPr lang="it-IT" sz="1600" dirty="0" err="1"/>
              <a:t>Excepteur</a:t>
            </a:r>
            <a:r>
              <a:rPr lang="it-IT" sz="1600" dirty="0"/>
              <a:t> </a:t>
            </a:r>
            <a:r>
              <a:rPr lang="it-IT" sz="1600" dirty="0" err="1"/>
              <a:t>sint</a:t>
            </a:r>
            <a:r>
              <a:rPr lang="it-IT" sz="1600" dirty="0"/>
              <a:t> </a:t>
            </a:r>
            <a:r>
              <a:rPr lang="it-IT" sz="1600" dirty="0" err="1"/>
              <a:t>occaecat</a:t>
            </a:r>
            <a:r>
              <a:rPr lang="it-IT" sz="1600" dirty="0"/>
              <a:t> </a:t>
            </a:r>
            <a:r>
              <a:rPr lang="it-IT" sz="1600" dirty="0" err="1"/>
              <a:t>cupidatat</a:t>
            </a:r>
            <a:r>
              <a:rPr lang="it-IT" sz="1600" dirty="0"/>
              <a:t> non </a:t>
            </a:r>
            <a:r>
              <a:rPr lang="it-IT" sz="1600" dirty="0" err="1"/>
              <a:t>proident</a:t>
            </a:r>
            <a:r>
              <a:rPr lang="it-IT" sz="1600" dirty="0"/>
              <a:t>, </a:t>
            </a:r>
            <a:r>
              <a:rPr lang="it-IT" sz="1600" dirty="0" err="1"/>
              <a:t>sunt</a:t>
            </a:r>
            <a:r>
              <a:rPr lang="it-IT" sz="1600" dirty="0"/>
              <a:t> in culpa qui officia </a:t>
            </a:r>
            <a:r>
              <a:rPr lang="it-IT" sz="1600" dirty="0" err="1"/>
              <a:t>deserunt</a:t>
            </a:r>
            <a:r>
              <a:rPr lang="it-IT" sz="1600" dirty="0"/>
              <a:t> </a:t>
            </a:r>
            <a:r>
              <a:rPr lang="it-IT" sz="1600" dirty="0" err="1"/>
              <a:t>mollit</a:t>
            </a:r>
            <a:r>
              <a:rPr lang="it-IT" sz="1600" dirty="0"/>
              <a:t> </a:t>
            </a:r>
            <a:r>
              <a:rPr lang="it-IT" sz="1600" dirty="0" err="1"/>
              <a:t>anim</a:t>
            </a:r>
            <a:r>
              <a:rPr lang="it-IT" sz="1600" dirty="0"/>
              <a:t> id est </a:t>
            </a:r>
            <a:r>
              <a:rPr lang="it-IT" sz="1600" dirty="0" err="1"/>
              <a:t>laborum</a:t>
            </a:r>
            <a:r>
              <a:rPr lang="it-IT" sz="1600" dirty="0"/>
              <a:t>.</a:t>
            </a:r>
          </a:p>
        </p:txBody>
      </p:sp>
      <p:sp>
        <p:nvSpPr>
          <p:cNvPr id="17" name="Slide Number Placeholder 5"/>
          <p:cNvSpPr>
            <a:spLocks noGrp="1"/>
          </p:cNvSpPr>
          <p:nvPr>
            <p:ph type="sldNum" sz="quarter" idx="12"/>
          </p:nvPr>
        </p:nvSpPr>
        <p:spPr>
          <a:xfrm>
            <a:off x="7857066" y="6242972"/>
            <a:ext cx="1017425" cy="365125"/>
          </a:xfrm>
        </p:spPr>
        <p:txBody>
          <a:bodyPr/>
          <a:lstStyle>
            <a:lvl1pPr>
              <a:defRPr sz="1100">
                <a:solidFill>
                  <a:schemeClr val="tx1">
                    <a:lumMod val="50000"/>
                    <a:lumOff val="50000"/>
                  </a:schemeClr>
                </a:solidFill>
              </a:defRPr>
            </a:lvl1pPr>
          </a:lstStyle>
          <a:p>
            <a:fld id="{1DED2A74-3D0D-49B8-89BC-D2C6E902C5B9}" type="slidenum">
              <a:rPr lang="it-IT" smtClean="0"/>
              <a:pPr/>
              <a:t>‹N›</a:t>
            </a:fld>
            <a:endParaRPr lang="it-IT" dirty="0"/>
          </a:p>
        </p:txBody>
      </p:sp>
      <p:sp>
        <p:nvSpPr>
          <p:cNvPr id="21" name="CasellaDiTesto 20"/>
          <p:cNvSpPr txBox="1"/>
          <p:nvPr userDrawn="1"/>
        </p:nvSpPr>
        <p:spPr>
          <a:xfrm>
            <a:off x="269507" y="6300711"/>
            <a:ext cx="1237560" cy="246221"/>
          </a:xfrm>
          <a:prstGeom prst="rect">
            <a:avLst/>
          </a:prstGeom>
          <a:noFill/>
        </p:spPr>
        <p:txBody>
          <a:bodyPr wrap="square" rtlCol="0" anchor="ctr">
            <a:spAutoFit/>
          </a:bodyPr>
          <a:lstStyle/>
          <a:p>
            <a:r>
              <a:rPr lang="it-IT" sz="1000" dirty="0">
                <a:solidFill>
                  <a:schemeClr val="tx1">
                    <a:lumMod val="50000"/>
                    <a:lumOff val="50000"/>
                  </a:schemeClr>
                </a:solidFill>
              </a:rPr>
              <a:t>Università LUMSA</a:t>
            </a:r>
          </a:p>
        </p:txBody>
      </p:sp>
      <p:cxnSp>
        <p:nvCxnSpPr>
          <p:cNvPr id="22" name="Connettore diritto 21"/>
          <p:cNvCxnSpPr/>
          <p:nvPr userDrawn="1"/>
        </p:nvCxnSpPr>
        <p:spPr>
          <a:xfrm>
            <a:off x="285014" y="6300711"/>
            <a:ext cx="0" cy="246221"/>
          </a:xfrm>
          <a:prstGeom prst="line">
            <a:avLst/>
          </a:prstGeom>
          <a:ln w="12700">
            <a:solidFill>
              <a:srgbClr val="007749"/>
            </a:solidFill>
          </a:ln>
        </p:spPr>
        <p:style>
          <a:lnRef idx="1">
            <a:schemeClr val="accent1"/>
          </a:lnRef>
          <a:fillRef idx="0">
            <a:schemeClr val="accent1"/>
          </a:fillRef>
          <a:effectRef idx="0">
            <a:schemeClr val="accent1"/>
          </a:effectRef>
          <a:fontRef idx="minor">
            <a:schemeClr val="tx1"/>
          </a:fontRef>
        </p:style>
      </p:cxnSp>
      <p:cxnSp>
        <p:nvCxnSpPr>
          <p:cNvPr id="23" name="Connettore diritto 22"/>
          <p:cNvCxnSpPr/>
          <p:nvPr userDrawn="1"/>
        </p:nvCxnSpPr>
        <p:spPr>
          <a:xfrm>
            <a:off x="8874491" y="6300711"/>
            <a:ext cx="0" cy="246221"/>
          </a:xfrm>
          <a:prstGeom prst="line">
            <a:avLst/>
          </a:prstGeom>
          <a:ln w="12700">
            <a:solidFill>
              <a:srgbClr val="007749"/>
            </a:solidFill>
          </a:ln>
        </p:spPr>
        <p:style>
          <a:lnRef idx="1">
            <a:schemeClr val="accent1"/>
          </a:lnRef>
          <a:fillRef idx="0">
            <a:schemeClr val="accent1"/>
          </a:fillRef>
          <a:effectRef idx="0">
            <a:schemeClr val="accent1"/>
          </a:effectRef>
          <a:fontRef idx="minor">
            <a:schemeClr val="tx1"/>
          </a:fontRef>
        </p:style>
      </p:cxnSp>
      <p:sp>
        <p:nvSpPr>
          <p:cNvPr id="24" name="Segnaposto testo 14"/>
          <p:cNvSpPr>
            <a:spLocks noGrp="1"/>
          </p:cNvSpPr>
          <p:nvPr>
            <p:ph type="body" sz="quarter" idx="13" hasCustomPrompt="1"/>
          </p:nvPr>
        </p:nvSpPr>
        <p:spPr>
          <a:xfrm>
            <a:off x="270242" y="734097"/>
            <a:ext cx="8604250" cy="345411"/>
          </a:xfrm>
        </p:spPr>
        <p:txBody>
          <a:bodyPr lIns="0" rIns="0">
            <a:normAutofit/>
          </a:bodyPr>
          <a:lstStyle>
            <a:lvl1pPr marL="0" marR="0" indent="0" algn="l" defTabSz="914400" rtl="0" eaLnBrk="1" fontAlgn="auto" latinLnBrk="0" hangingPunct="1">
              <a:lnSpc>
                <a:spcPct val="100000"/>
              </a:lnSpc>
              <a:spcBef>
                <a:spcPts val="0"/>
              </a:spcBef>
              <a:spcAft>
                <a:spcPts val="0"/>
              </a:spcAft>
              <a:buClrTx/>
              <a:buSzTx/>
              <a:buFontTx/>
              <a:buNone/>
              <a:tabLst/>
              <a:defRPr sz="1600" i="1">
                <a:solidFill>
                  <a:schemeClr val="tx1">
                    <a:lumMod val="65000"/>
                    <a:lumOff val="35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1600" b="0" i="0" u="none" strike="noStrike" kern="1200" cap="none" spc="0" normalizeH="0" baseline="0" noProof="0" dirty="0">
                <a:ln>
                  <a:noFill/>
                </a:ln>
                <a:solidFill>
                  <a:prstClr val="black">
                    <a:lumMod val="65000"/>
                    <a:lumOff val="35000"/>
                  </a:prstClr>
                </a:solidFill>
                <a:effectLst/>
                <a:uLnTx/>
                <a:uFillTx/>
                <a:latin typeface="Arial" panose="020B0604020202020204" pitchFamily="34" charset="0"/>
                <a:ea typeface="+mn-ea"/>
                <a:cs typeface="Arial" panose="020B0604020202020204" pitchFamily="34" charset="0"/>
              </a:rPr>
              <a:t>Sottotitolo della slide</a:t>
            </a:r>
          </a:p>
        </p:txBody>
      </p:sp>
      <p:sp>
        <p:nvSpPr>
          <p:cNvPr id="11" name="Title 1"/>
          <p:cNvSpPr>
            <a:spLocks noGrp="1"/>
          </p:cNvSpPr>
          <p:nvPr>
            <p:ph type="title" hasCustomPrompt="1"/>
          </p:nvPr>
        </p:nvSpPr>
        <p:spPr>
          <a:xfrm>
            <a:off x="269507" y="172621"/>
            <a:ext cx="8604986" cy="416095"/>
          </a:xfrm>
        </p:spPr>
        <p:txBody>
          <a:bodyPr lIns="0" rIns="0" anchor="t">
            <a:noAutofit/>
          </a:bodyPr>
          <a:lstStyle>
            <a:lvl1pPr>
              <a:defRPr sz="2400">
                <a:solidFill>
                  <a:srgbClr val="007749"/>
                </a:solidFill>
                <a:latin typeface="Arial" panose="020B0604020202020204" pitchFamily="34" charset="0"/>
                <a:cs typeface="Arial" panose="020B0604020202020204" pitchFamily="34" charset="0"/>
              </a:defRPr>
            </a:lvl1pPr>
          </a:lstStyle>
          <a:p>
            <a:r>
              <a:rPr lang="it-IT" dirty="0"/>
              <a:t>Titolo della slide</a:t>
            </a:r>
            <a:endParaRPr lang="en-US" dirty="0"/>
          </a:p>
        </p:txBody>
      </p:sp>
      <p:cxnSp>
        <p:nvCxnSpPr>
          <p:cNvPr id="12" name="Connettore 1 7"/>
          <p:cNvCxnSpPr/>
          <p:nvPr userDrawn="1"/>
        </p:nvCxnSpPr>
        <p:spPr>
          <a:xfrm>
            <a:off x="0" y="601554"/>
            <a:ext cx="8874493" cy="0"/>
          </a:xfrm>
          <a:prstGeom prst="line">
            <a:avLst/>
          </a:prstGeom>
          <a:ln w="19050">
            <a:solidFill>
              <a:srgbClr val="007749"/>
            </a:solidFill>
            <a:tailEnd type="non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744493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esto e immagine (40-60)">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3887390" y="1312333"/>
            <a:ext cx="4987101" cy="4698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dirty="0"/>
              <a:t>Fare clic sull'icona per inserire un'immagine</a:t>
            </a:r>
            <a:endParaRPr lang="en-US" dirty="0"/>
          </a:p>
        </p:txBody>
      </p:sp>
      <p:sp>
        <p:nvSpPr>
          <p:cNvPr id="25" name="Segnaposto contenuto 2"/>
          <p:cNvSpPr>
            <a:spLocks noGrp="1"/>
          </p:cNvSpPr>
          <p:nvPr>
            <p:ph idx="14" hasCustomPrompt="1"/>
          </p:nvPr>
        </p:nvSpPr>
        <p:spPr>
          <a:xfrm>
            <a:off x="269507" y="1312334"/>
            <a:ext cx="3465095" cy="4698998"/>
          </a:xfrm>
        </p:spPr>
        <p:txBody>
          <a:bodyPr numCol="1" spcCol="360000" anchor="t">
            <a:noAutofit/>
          </a:bodyPr>
          <a:lstStyle>
            <a:lvl1pPr>
              <a:lnSpc>
                <a:spcPct val="125000"/>
              </a:lnSpc>
              <a:defRPr sz="1600"/>
            </a:lvl1pPr>
          </a:lstStyle>
          <a:p>
            <a:pPr marL="0" indent="0">
              <a:lnSpc>
                <a:spcPct val="114000"/>
              </a:lnSpc>
              <a:spcBef>
                <a:spcPts val="0"/>
              </a:spcBef>
              <a:spcAft>
                <a:spcPts val="1000"/>
              </a:spcAft>
              <a:buNone/>
            </a:pPr>
            <a:r>
              <a:rPr lang="it-IT" sz="1600" dirty="0" err="1"/>
              <a:t>Lorem</a:t>
            </a:r>
            <a:r>
              <a:rPr lang="it-IT" sz="1600" dirty="0"/>
              <a:t> </a:t>
            </a:r>
            <a:r>
              <a:rPr lang="it-IT" sz="1600" dirty="0" err="1"/>
              <a:t>ipsum</a:t>
            </a:r>
            <a:r>
              <a:rPr lang="it-IT" sz="1600" dirty="0"/>
              <a:t> </a:t>
            </a:r>
            <a:r>
              <a:rPr lang="it-IT" sz="1600" dirty="0" err="1"/>
              <a:t>dolor</a:t>
            </a:r>
            <a:r>
              <a:rPr lang="it-IT" sz="1600" dirty="0"/>
              <a:t> </a:t>
            </a:r>
            <a:r>
              <a:rPr lang="it-IT" sz="1600" dirty="0" err="1"/>
              <a:t>sit</a:t>
            </a:r>
            <a:r>
              <a:rPr lang="it-IT" sz="1600" dirty="0"/>
              <a:t> </a:t>
            </a:r>
            <a:r>
              <a:rPr lang="it-IT" sz="1600" dirty="0" err="1"/>
              <a:t>amet</a:t>
            </a:r>
            <a:r>
              <a:rPr lang="it-IT" sz="1600" dirty="0"/>
              <a:t>, </a:t>
            </a:r>
            <a:r>
              <a:rPr lang="it-IT" sz="1600" dirty="0" err="1"/>
              <a:t>consectetur</a:t>
            </a:r>
            <a:r>
              <a:rPr lang="it-IT" sz="1600" dirty="0"/>
              <a:t> </a:t>
            </a:r>
            <a:r>
              <a:rPr lang="it-IT" sz="1600" dirty="0" err="1"/>
              <a:t>adipiscing</a:t>
            </a:r>
            <a:r>
              <a:rPr lang="it-IT" sz="1600" dirty="0"/>
              <a:t> </a:t>
            </a:r>
            <a:r>
              <a:rPr lang="it-IT" sz="1600" dirty="0" err="1"/>
              <a:t>elit</a:t>
            </a:r>
            <a:r>
              <a:rPr lang="it-IT" sz="1600" dirty="0"/>
              <a:t>, </a:t>
            </a:r>
            <a:r>
              <a:rPr lang="it-IT" sz="1600" dirty="0" err="1"/>
              <a:t>sed</a:t>
            </a:r>
            <a:r>
              <a:rPr lang="it-IT" sz="1600" dirty="0"/>
              <a:t> do </a:t>
            </a:r>
            <a:r>
              <a:rPr lang="it-IT" sz="1600" dirty="0" err="1"/>
              <a:t>eiusmod</a:t>
            </a:r>
            <a:r>
              <a:rPr lang="it-IT" sz="1600" dirty="0"/>
              <a:t> </a:t>
            </a:r>
            <a:r>
              <a:rPr lang="it-IT" sz="1600" dirty="0" err="1"/>
              <a:t>tempor</a:t>
            </a:r>
            <a:r>
              <a:rPr lang="it-IT" sz="1600" dirty="0"/>
              <a:t> </a:t>
            </a:r>
            <a:r>
              <a:rPr lang="it-IT" sz="1600" dirty="0" err="1"/>
              <a:t>incididunt</a:t>
            </a:r>
            <a:r>
              <a:rPr lang="it-IT" sz="1600" dirty="0"/>
              <a:t> ut </a:t>
            </a:r>
            <a:r>
              <a:rPr lang="it-IT" sz="1600" dirty="0" err="1"/>
              <a:t>labore</a:t>
            </a:r>
            <a:r>
              <a:rPr lang="it-IT" sz="1600" dirty="0"/>
              <a:t> et dolore magna </a:t>
            </a:r>
            <a:r>
              <a:rPr lang="it-IT" sz="1600" dirty="0" err="1"/>
              <a:t>aliqua</a:t>
            </a:r>
            <a:r>
              <a:rPr lang="it-IT" sz="1600" dirty="0"/>
              <a:t>.</a:t>
            </a:r>
          </a:p>
          <a:p>
            <a:pPr marL="0" indent="0">
              <a:lnSpc>
                <a:spcPct val="114000"/>
              </a:lnSpc>
              <a:spcBef>
                <a:spcPts val="0"/>
              </a:spcBef>
              <a:spcAft>
                <a:spcPts val="1000"/>
              </a:spcAft>
              <a:buNone/>
            </a:pPr>
            <a:r>
              <a:rPr lang="it-IT" sz="1600" dirty="0"/>
              <a:t>Ut </a:t>
            </a:r>
            <a:r>
              <a:rPr lang="it-IT" sz="1600" dirty="0" err="1"/>
              <a:t>enim</a:t>
            </a:r>
            <a:r>
              <a:rPr lang="it-IT" sz="1600" dirty="0"/>
              <a:t> ad </a:t>
            </a:r>
            <a:r>
              <a:rPr lang="it-IT" sz="1600" dirty="0" err="1"/>
              <a:t>minim</a:t>
            </a:r>
            <a:r>
              <a:rPr lang="it-IT" sz="1600" dirty="0"/>
              <a:t> </a:t>
            </a:r>
            <a:r>
              <a:rPr lang="it-IT" sz="1600" dirty="0" err="1"/>
              <a:t>veniam</a:t>
            </a:r>
            <a:r>
              <a:rPr lang="it-IT" sz="1600" dirty="0"/>
              <a:t>, </a:t>
            </a:r>
            <a:r>
              <a:rPr lang="it-IT" sz="1600" dirty="0" err="1"/>
              <a:t>quis</a:t>
            </a:r>
            <a:r>
              <a:rPr lang="it-IT" sz="1600" dirty="0"/>
              <a:t> </a:t>
            </a:r>
            <a:r>
              <a:rPr lang="it-IT" sz="1600" dirty="0" err="1"/>
              <a:t>nostrud</a:t>
            </a:r>
            <a:r>
              <a:rPr lang="it-IT" sz="1600" dirty="0"/>
              <a:t> </a:t>
            </a:r>
            <a:r>
              <a:rPr lang="it-IT" sz="1600" dirty="0" err="1"/>
              <a:t>exercitation</a:t>
            </a:r>
            <a:r>
              <a:rPr lang="it-IT" sz="1600" dirty="0"/>
              <a:t> </a:t>
            </a:r>
            <a:r>
              <a:rPr lang="it-IT" sz="1600" dirty="0" err="1"/>
              <a:t>ullamco</a:t>
            </a:r>
            <a:r>
              <a:rPr lang="it-IT" sz="1600" dirty="0"/>
              <a:t> </a:t>
            </a:r>
            <a:r>
              <a:rPr lang="it-IT" sz="1600" dirty="0" err="1"/>
              <a:t>laboris</a:t>
            </a:r>
            <a:r>
              <a:rPr lang="it-IT" sz="1600" dirty="0"/>
              <a:t> </a:t>
            </a:r>
            <a:r>
              <a:rPr lang="it-IT" sz="1600" dirty="0" err="1"/>
              <a:t>nisi</a:t>
            </a:r>
            <a:r>
              <a:rPr lang="it-IT" sz="1600" dirty="0"/>
              <a:t> ut </a:t>
            </a:r>
            <a:r>
              <a:rPr lang="it-IT" sz="1600" dirty="0" err="1"/>
              <a:t>aliquip</a:t>
            </a:r>
            <a:r>
              <a:rPr lang="it-IT" sz="1600" dirty="0"/>
              <a:t> ex ea </a:t>
            </a:r>
            <a:r>
              <a:rPr lang="it-IT" sz="1600" dirty="0" err="1"/>
              <a:t>commodo</a:t>
            </a:r>
            <a:r>
              <a:rPr lang="it-IT" sz="1600" dirty="0"/>
              <a:t> </a:t>
            </a:r>
            <a:r>
              <a:rPr lang="it-IT" sz="1600" dirty="0" err="1"/>
              <a:t>consequat</a:t>
            </a:r>
            <a:r>
              <a:rPr lang="it-IT" sz="1600" dirty="0"/>
              <a:t>. </a:t>
            </a:r>
            <a:r>
              <a:rPr lang="it-IT" sz="1600" dirty="0" err="1"/>
              <a:t>Duis</a:t>
            </a:r>
            <a:r>
              <a:rPr lang="it-IT" sz="1600" dirty="0"/>
              <a:t> </a:t>
            </a:r>
            <a:r>
              <a:rPr lang="it-IT" sz="1600" dirty="0" err="1"/>
              <a:t>aute</a:t>
            </a:r>
            <a:r>
              <a:rPr lang="it-IT" sz="1600" dirty="0"/>
              <a:t> </a:t>
            </a:r>
            <a:r>
              <a:rPr lang="it-IT" sz="1600" dirty="0" err="1"/>
              <a:t>irure</a:t>
            </a:r>
            <a:r>
              <a:rPr lang="it-IT" sz="1600" dirty="0"/>
              <a:t> </a:t>
            </a:r>
            <a:r>
              <a:rPr lang="it-IT" sz="1600" dirty="0" err="1"/>
              <a:t>dolor</a:t>
            </a:r>
            <a:r>
              <a:rPr lang="it-IT" sz="1600" dirty="0"/>
              <a:t> in </a:t>
            </a:r>
            <a:r>
              <a:rPr lang="it-IT" sz="1600" dirty="0" err="1"/>
              <a:t>reprehenderit</a:t>
            </a:r>
            <a:r>
              <a:rPr lang="it-IT" sz="1600" dirty="0"/>
              <a:t> in </a:t>
            </a:r>
            <a:r>
              <a:rPr lang="it-IT" sz="1600" dirty="0" err="1"/>
              <a:t>voluptate</a:t>
            </a:r>
            <a:r>
              <a:rPr lang="it-IT" sz="1600" dirty="0"/>
              <a:t> </a:t>
            </a:r>
            <a:r>
              <a:rPr lang="it-IT" sz="1600" dirty="0" err="1"/>
              <a:t>velit</a:t>
            </a:r>
            <a:r>
              <a:rPr lang="it-IT" sz="1600" dirty="0"/>
              <a:t> esse </a:t>
            </a:r>
            <a:r>
              <a:rPr lang="it-IT" sz="1600" dirty="0" err="1"/>
              <a:t>cillum</a:t>
            </a:r>
            <a:r>
              <a:rPr lang="it-IT" sz="1600" dirty="0"/>
              <a:t> dolore </a:t>
            </a:r>
            <a:r>
              <a:rPr lang="it-IT" sz="1600" dirty="0" err="1"/>
              <a:t>eu</a:t>
            </a:r>
            <a:r>
              <a:rPr lang="it-IT" sz="1600" dirty="0"/>
              <a:t> </a:t>
            </a:r>
            <a:r>
              <a:rPr lang="it-IT" sz="1600" dirty="0" err="1"/>
              <a:t>fugiat</a:t>
            </a:r>
            <a:r>
              <a:rPr lang="it-IT" sz="1600" dirty="0"/>
              <a:t> nulla </a:t>
            </a:r>
            <a:r>
              <a:rPr lang="it-IT" sz="1600" dirty="0" err="1"/>
              <a:t>pariatur</a:t>
            </a:r>
            <a:r>
              <a:rPr lang="it-IT" sz="1600" dirty="0"/>
              <a:t>. </a:t>
            </a:r>
            <a:r>
              <a:rPr lang="it-IT" sz="1600" dirty="0" err="1"/>
              <a:t>Excepteur</a:t>
            </a:r>
            <a:r>
              <a:rPr lang="it-IT" sz="1600" dirty="0"/>
              <a:t> </a:t>
            </a:r>
            <a:r>
              <a:rPr lang="it-IT" sz="1600" dirty="0" err="1"/>
              <a:t>sint</a:t>
            </a:r>
            <a:r>
              <a:rPr lang="it-IT" sz="1600" dirty="0"/>
              <a:t> </a:t>
            </a:r>
            <a:r>
              <a:rPr lang="it-IT" sz="1600" dirty="0" err="1"/>
              <a:t>occaecat</a:t>
            </a:r>
            <a:r>
              <a:rPr lang="it-IT" sz="1600" dirty="0"/>
              <a:t> </a:t>
            </a:r>
            <a:r>
              <a:rPr lang="it-IT" sz="1600" dirty="0" err="1"/>
              <a:t>cupidatat</a:t>
            </a:r>
            <a:r>
              <a:rPr lang="it-IT" sz="1600" dirty="0"/>
              <a:t> non </a:t>
            </a:r>
            <a:r>
              <a:rPr lang="it-IT" sz="1600" dirty="0" err="1"/>
              <a:t>proident</a:t>
            </a:r>
            <a:r>
              <a:rPr lang="it-IT" sz="1600" dirty="0"/>
              <a:t>, </a:t>
            </a:r>
            <a:r>
              <a:rPr lang="it-IT" sz="1600" dirty="0" err="1"/>
              <a:t>sunt</a:t>
            </a:r>
            <a:r>
              <a:rPr lang="it-IT" sz="1600" dirty="0"/>
              <a:t> in culpa qui officia </a:t>
            </a:r>
            <a:r>
              <a:rPr lang="it-IT" sz="1600" dirty="0" err="1"/>
              <a:t>deserunt</a:t>
            </a:r>
            <a:r>
              <a:rPr lang="it-IT" sz="1600" dirty="0"/>
              <a:t> </a:t>
            </a:r>
            <a:r>
              <a:rPr lang="it-IT" sz="1600" dirty="0" err="1"/>
              <a:t>mollit</a:t>
            </a:r>
            <a:r>
              <a:rPr lang="it-IT" sz="1600" dirty="0"/>
              <a:t> </a:t>
            </a:r>
            <a:r>
              <a:rPr lang="it-IT" sz="1600" dirty="0" err="1"/>
              <a:t>anim</a:t>
            </a:r>
            <a:r>
              <a:rPr lang="it-IT" sz="1600" dirty="0"/>
              <a:t> id est </a:t>
            </a:r>
            <a:r>
              <a:rPr lang="it-IT" sz="1600" dirty="0" err="1"/>
              <a:t>laborum</a:t>
            </a:r>
            <a:r>
              <a:rPr lang="it-IT" sz="1600" dirty="0"/>
              <a:t>.</a:t>
            </a:r>
          </a:p>
        </p:txBody>
      </p:sp>
      <p:sp>
        <p:nvSpPr>
          <p:cNvPr id="14" name="Slide Number Placeholder 5"/>
          <p:cNvSpPr>
            <a:spLocks noGrp="1"/>
          </p:cNvSpPr>
          <p:nvPr>
            <p:ph type="sldNum" sz="quarter" idx="12"/>
          </p:nvPr>
        </p:nvSpPr>
        <p:spPr>
          <a:xfrm>
            <a:off x="7857066" y="6242972"/>
            <a:ext cx="1017425" cy="365125"/>
          </a:xfrm>
        </p:spPr>
        <p:txBody>
          <a:bodyPr/>
          <a:lstStyle>
            <a:lvl1pPr>
              <a:defRPr sz="1100">
                <a:solidFill>
                  <a:schemeClr val="tx1">
                    <a:lumMod val="50000"/>
                    <a:lumOff val="50000"/>
                  </a:schemeClr>
                </a:solidFill>
              </a:defRPr>
            </a:lvl1pPr>
          </a:lstStyle>
          <a:p>
            <a:fld id="{1DED2A74-3D0D-49B8-89BC-D2C6E902C5B9}" type="slidenum">
              <a:rPr lang="it-IT" smtClean="0"/>
              <a:pPr/>
              <a:t>‹N›</a:t>
            </a:fld>
            <a:endParaRPr lang="it-IT" dirty="0"/>
          </a:p>
        </p:txBody>
      </p:sp>
      <p:sp>
        <p:nvSpPr>
          <p:cNvPr id="16" name="Segnaposto testo 14"/>
          <p:cNvSpPr>
            <a:spLocks noGrp="1"/>
          </p:cNvSpPr>
          <p:nvPr>
            <p:ph type="body" sz="quarter" idx="13" hasCustomPrompt="1"/>
          </p:nvPr>
        </p:nvSpPr>
        <p:spPr>
          <a:xfrm>
            <a:off x="270242" y="734097"/>
            <a:ext cx="8604250" cy="345411"/>
          </a:xfrm>
        </p:spPr>
        <p:txBody>
          <a:bodyPr lIns="0" rIns="0">
            <a:normAutofit/>
          </a:bodyPr>
          <a:lstStyle>
            <a:lvl1pPr marL="0" marR="0" indent="0" algn="l" defTabSz="914400" rtl="0" eaLnBrk="1" fontAlgn="auto" latinLnBrk="0" hangingPunct="1">
              <a:lnSpc>
                <a:spcPct val="100000"/>
              </a:lnSpc>
              <a:spcBef>
                <a:spcPts val="0"/>
              </a:spcBef>
              <a:spcAft>
                <a:spcPts val="0"/>
              </a:spcAft>
              <a:buClrTx/>
              <a:buSzTx/>
              <a:buFontTx/>
              <a:buNone/>
              <a:tabLst/>
              <a:defRPr sz="1600" i="1">
                <a:solidFill>
                  <a:schemeClr val="tx1">
                    <a:lumMod val="65000"/>
                    <a:lumOff val="35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1600" b="0" i="0" u="none" strike="noStrike" kern="1200" cap="none" spc="0" normalizeH="0" baseline="0" noProof="0" dirty="0">
                <a:ln>
                  <a:noFill/>
                </a:ln>
                <a:solidFill>
                  <a:prstClr val="black">
                    <a:lumMod val="65000"/>
                    <a:lumOff val="35000"/>
                  </a:prstClr>
                </a:solidFill>
                <a:effectLst/>
                <a:uLnTx/>
                <a:uFillTx/>
                <a:latin typeface="Arial" panose="020B0604020202020204" pitchFamily="34" charset="0"/>
                <a:ea typeface="+mn-ea"/>
                <a:cs typeface="Arial" panose="020B0604020202020204" pitchFamily="34" charset="0"/>
              </a:rPr>
              <a:t>Sottotitolo della slide</a:t>
            </a:r>
          </a:p>
        </p:txBody>
      </p:sp>
      <p:sp>
        <p:nvSpPr>
          <p:cNvPr id="22" name="CasellaDiTesto 21"/>
          <p:cNvSpPr txBox="1"/>
          <p:nvPr userDrawn="1"/>
        </p:nvSpPr>
        <p:spPr>
          <a:xfrm>
            <a:off x="269507" y="6300711"/>
            <a:ext cx="1237560" cy="246221"/>
          </a:xfrm>
          <a:prstGeom prst="rect">
            <a:avLst/>
          </a:prstGeom>
          <a:noFill/>
        </p:spPr>
        <p:txBody>
          <a:bodyPr wrap="square" rtlCol="0" anchor="ctr">
            <a:spAutoFit/>
          </a:bodyPr>
          <a:lstStyle/>
          <a:p>
            <a:r>
              <a:rPr lang="it-IT" sz="1000" dirty="0">
                <a:solidFill>
                  <a:schemeClr val="tx1">
                    <a:lumMod val="50000"/>
                    <a:lumOff val="50000"/>
                  </a:schemeClr>
                </a:solidFill>
              </a:rPr>
              <a:t>Università LUMSA</a:t>
            </a:r>
          </a:p>
        </p:txBody>
      </p:sp>
      <p:cxnSp>
        <p:nvCxnSpPr>
          <p:cNvPr id="26" name="Connettore diritto 25"/>
          <p:cNvCxnSpPr/>
          <p:nvPr userDrawn="1"/>
        </p:nvCxnSpPr>
        <p:spPr>
          <a:xfrm>
            <a:off x="285014" y="6300711"/>
            <a:ext cx="0" cy="246221"/>
          </a:xfrm>
          <a:prstGeom prst="line">
            <a:avLst/>
          </a:prstGeom>
          <a:ln w="12700">
            <a:solidFill>
              <a:srgbClr val="007749"/>
            </a:solidFill>
          </a:ln>
        </p:spPr>
        <p:style>
          <a:lnRef idx="1">
            <a:schemeClr val="accent1"/>
          </a:lnRef>
          <a:fillRef idx="0">
            <a:schemeClr val="accent1"/>
          </a:fillRef>
          <a:effectRef idx="0">
            <a:schemeClr val="accent1"/>
          </a:effectRef>
          <a:fontRef idx="minor">
            <a:schemeClr val="tx1"/>
          </a:fontRef>
        </p:style>
      </p:cxnSp>
      <p:cxnSp>
        <p:nvCxnSpPr>
          <p:cNvPr id="27" name="Connettore diritto 26"/>
          <p:cNvCxnSpPr/>
          <p:nvPr userDrawn="1"/>
        </p:nvCxnSpPr>
        <p:spPr>
          <a:xfrm>
            <a:off x="8874491" y="6300711"/>
            <a:ext cx="0" cy="246221"/>
          </a:xfrm>
          <a:prstGeom prst="line">
            <a:avLst/>
          </a:prstGeom>
          <a:ln w="12700">
            <a:solidFill>
              <a:srgbClr val="007749"/>
            </a:solidFill>
          </a:ln>
        </p:spPr>
        <p:style>
          <a:lnRef idx="1">
            <a:schemeClr val="accent1"/>
          </a:lnRef>
          <a:fillRef idx="0">
            <a:schemeClr val="accent1"/>
          </a:fillRef>
          <a:effectRef idx="0">
            <a:schemeClr val="accent1"/>
          </a:effectRef>
          <a:fontRef idx="minor">
            <a:schemeClr val="tx1"/>
          </a:fontRef>
        </p:style>
      </p:cxnSp>
      <p:sp>
        <p:nvSpPr>
          <p:cNvPr id="11" name="Title 1"/>
          <p:cNvSpPr>
            <a:spLocks noGrp="1"/>
          </p:cNvSpPr>
          <p:nvPr>
            <p:ph type="title" hasCustomPrompt="1"/>
          </p:nvPr>
        </p:nvSpPr>
        <p:spPr>
          <a:xfrm>
            <a:off x="269507" y="172621"/>
            <a:ext cx="8604986" cy="416095"/>
          </a:xfrm>
        </p:spPr>
        <p:txBody>
          <a:bodyPr lIns="0" rIns="0" anchor="t">
            <a:noAutofit/>
          </a:bodyPr>
          <a:lstStyle>
            <a:lvl1pPr>
              <a:defRPr sz="2400">
                <a:solidFill>
                  <a:srgbClr val="007749"/>
                </a:solidFill>
                <a:latin typeface="Arial" panose="020B0604020202020204" pitchFamily="34" charset="0"/>
                <a:cs typeface="Arial" panose="020B0604020202020204" pitchFamily="34" charset="0"/>
              </a:defRPr>
            </a:lvl1pPr>
          </a:lstStyle>
          <a:p>
            <a:r>
              <a:rPr lang="it-IT" dirty="0"/>
              <a:t>Titolo della slide</a:t>
            </a:r>
            <a:endParaRPr lang="en-US" dirty="0"/>
          </a:p>
        </p:txBody>
      </p:sp>
      <p:cxnSp>
        <p:nvCxnSpPr>
          <p:cNvPr id="12" name="Connettore 1 7"/>
          <p:cNvCxnSpPr/>
          <p:nvPr userDrawn="1"/>
        </p:nvCxnSpPr>
        <p:spPr>
          <a:xfrm>
            <a:off x="0" y="601554"/>
            <a:ext cx="8874493" cy="0"/>
          </a:xfrm>
          <a:prstGeom prst="line">
            <a:avLst/>
          </a:prstGeom>
          <a:ln w="19050">
            <a:solidFill>
              <a:srgbClr val="007749"/>
            </a:solidFill>
            <a:tailEnd type="non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100340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esto e immagine (50-50)">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4578241" y="1320800"/>
            <a:ext cx="4296250" cy="4682067"/>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a:t>Fare clic sull'icona per inserire un'immagine</a:t>
            </a:r>
            <a:endParaRPr lang="en-US" dirty="0"/>
          </a:p>
        </p:txBody>
      </p:sp>
      <p:sp>
        <p:nvSpPr>
          <p:cNvPr id="25" name="Segnaposto contenuto 2"/>
          <p:cNvSpPr>
            <a:spLocks noGrp="1"/>
          </p:cNvSpPr>
          <p:nvPr>
            <p:ph idx="14" hasCustomPrompt="1"/>
          </p:nvPr>
        </p:nvSpPr>
        <p:spPr>
          <a:xfrm>
            <a:off x="269507" y="1320801"/>
            <a:ext cx="4039225" cy="4682066"/>
          </a:xfrm>
        </p:spPr>
        <p:txBody>
          <a:bodyPr numCol="1" spcCol="360000" anchor="t">
            <a:noAutofit/>
          </a:bodyPr>
          <a:lstStyle>
            <a:lvl1pPr>
              <a:lnSpc>
                <a:spcPct val="125000"/>
              </a:lnSpc>
              <a:defRPr sz="1600"/>
            </a:lvl1pPr>
          </a:lstStyle>
          <a:p>
            <a:pPr marL="0" indent="0">
              <a:lnSpc>
                <a:spcPct val="114000"/>
              </a:lnSpc>
              <a:spcBef>
                <a:spcPts val="0"/>
              </a:spcBef>
              <a:spcAft>
                <a:spcPts val="1000"/>
              </a:spcAft>
              <a:buNone/>
            </a:pPr>
            <a:r>
              <a:rPr lang="it-IT" sz="1600" dirty="0" err="1"/>
              <a:t>Lorem</a:t>
            </a:r>
            <a:r>
              <a:rPr lang="it-IT" sz="1600" dirty="0"/>
              <a:t> </a:t>
            </a:r>
            <a:r>
              <a:rPr lang="it-IT" sz="1600" dirty="0" err="1"/>
              <a:t>ipsum</a:t>
            </a:r>
            <a:r>
              <a:rPr lang="it-IT" sz="1600" dirty="0"/>
              <a:t> </a:t>
            </a:r>
            <a:r>
              <a:rPr lang="it-IT" sz="1600" dirty="0" err="1"/>
              <a:t>dolor</a:t>
            </a:r>
            <a:r>
              <a:rPr lang="it-IT" sz="1600" dirty="0"/>
              <a:t> </a:t>
            </a:r>
            <a:r>
              <a:rPr lang="it-IT" sz="1600" dirty="0" err="1"/>
              <a:t>sit</a:t>
            </a:r>
            <a:r>
              <a:rPr lang="it-IT" sz="1600" dirty="0"/>
              <a:t> </a:t>
            </a:r>
            <a:r>
              <a:rPr lang="it-IT" sz="1600" dirty="0" err="1"/>
              <a:t>amet</a:t>
            </a:r>
            <a:r>
              <a:rPr lang="it-IT" sz="1600" dirty="0"/>
              <a:t>, </a:t>
            </a:r>
            <a:r>
              <a:rPr lang="it-IT" sz="1600" dirty="0" err="1"/>
              <a:t>consectetur</a:t>
            </a:r>
            <a:r>
              <a:rPr lang="it-IT" sz="1600" dirty="0"/>
              <a:t> </a:t>
            </a:r>
            <a:r>
              <a:rPr lang="it-IT" sz="1600" dirty="0" err="1"/>
              <a:t>adipiscing</a:t>
            </a:r>
            <a:r>
              <a:rPr lang="it-IT" sz="1600" dirty="0"/>
              <a:t> </a:t>
            </a:r>
            <a:r>
              <a:rPr lang="it-IT" sz="1600" dirty="0" err="1"/>
              <a:t>elit</a:t>
            </a:r>
            <a:r>
              <a:rPr lang="it-IT" sz="1600" dirty="0"/>
              <a:t>, </a:t>
            </a:r>
            <a:r>
              <a:rPr lang="it-IT" sz="1600" dirty="0" err="1"/>
              <a:t>sed</a:t>
            </a:r>
            <a:r>
              <a:rPr lang="it-IT" sz="1600" dirty="0"/>
              <a:t> do </a:t>
            </a:r>
            <a:r>
              <a:rPr lang="it-IT" sz="1600" dirty="0" err="1"/>
              <a:t>eiusmod</a:t>
            </a:r>
            <a:r>
              <a:rPr lang="it-IT" sz="1600" dirty="0"/>
              <a:t> </a:t>
            </a:r>
            <a:r>
              <a:rPr lang="it-IT" sz="1600" dirty="0" err="1"/>
              <a:t>tempor</a:t>
            </a:r>
            <a:r>
              <a:rPr lang="it-IT" sz="1600" dirty="0"/>
              <a:t> </a:t>
            </a:r>
            <a:r>
              <a:rPr lang="it-IT" sz="1600" dirty="0" err="1"/>
              <a:t>incididunt</a:t>
            </a:r>
            <a:r>
              <a:rPr lang="it-IT" sz="1600" dirty="0"/>
              <a:t> ut </a:t>
            </a:r>
            <a:r>
              <a:rPr lang="it-IT" sz="1600" dirty="0" err="1"/>
              <a:t>labore</a:t>
            </a:r>
            <a:r>
              <a:rPr lang="it-IT" sz="1600" dirty="0"/>
              <a:t> et dolore magna </a:t>
            </a:r>
            <a:r>
              <a:rPr lang="it-IT" sz="1600" dirty="0" err="1"/>
              <a:t>aliqua</a:t>
            </a:r>
            <a:r>
              <a:rPr lang="it-IT" sz="1600" dirty="0"/>
              <a:t>.</a:t>
            </a:r>
          </a:p>
          <a:p>
            <a:pPr marL="0" indent="0">
              <a:lnSpc>
                <a:spcPct val="114000"/>
              </a:lnSpc>
              <a:spcBef>
                <a:spcPts val="0"/>
              </a:spcBef>
              <a:spcAft>
                <a:spcPts val="1000"/>
              </a:spcAft>
              <a:buNone/>
            </a:pPr>
            <a:r>
              <a:rPr lang="it-IT" sz="1600" dirty="0"/>
              <a:t>Ut </a:t>
            </a:r>
            <a:r>
              <a:rPr lang="it-IT" sz="1600" dirty="0" err="1"/>
              <a:t>enim</a:t>
            </a:r>
            <a:r>
              <a:rPr lang="it-IT" sz="1600" dirty="0"/>
              <a:t> ad </a:t>
            </a:r>
            <a:r>
              <a:rPr lang="it-IT" sz="1600" dirty="0" err="1"/>
              <a:t>minim</a:t>
            </a:r>
            <a:r>
              <a:rPr lang="it-IT" sz="1600" dirty="0"/>
              <a:t> </a:t>
            </a:r>
            <a:r>
              <a:rPr lang="it-IT" sz="1600" dirty="0" err="1"/>
              <a:t>veniam</a:t>
            </a:r>
            <a:r>
              <a:rPr lang="it-IT" sz="1600" dirty="0"/>
              <a:t>, </a:t>
            </a:r>
            <a:r>
              <a:rPr lang="it-IT" sz="1600" dirty="0" err="1"/>
              <a:t>quis</a:t>
            </a:r>
            <a:r>
              <a:rPr lang="it-IT" sz="1600" dirty="0"/>
              <a:t> </a:t>
            </a:r>
            <a:r>
              <a:rPr lang="it-IT" sz="1600" dirty="0" err="1"/>
              <a:t>nostrud</a:t>
            </a:r>
            <a:r>
              <a:rPr lang="it-IT" sz="1600" dirty="0"/>
              <a:t> </a:t>
            </a:r>
            <a:r>
              <a:rPr lang="it-IT" sz="1600" dirty="0" err="1"/>
              <a:t>exercitation</a:t>
            </a:r>
            <a:r>
              <a:rPr lang="it-IT" sz="1600" dirty="0"/>
              <a:t> </a:t>
            </a:r>
            <a:r>
              <a:rPr lang="it-IT" sz="1600" dirty="0" err="1"/>
              <a:t>ullamco</a:t>
            </a:r>
            <a:r>
              <a:rPr lang="it-IT" sz="1600" dirty="0"/>
              <a:t> </a:t>
            </a:r>
            <a:r>
              <a:rPr lang="it-IT" sz="1600" dirty="0" err="1"/>
              <a:t>laboris</a:t>
            </a:r>
            <a:r>
              <a:rPr lang="it-IT" sz="1600" dirty="0"/>
              <a:t> </a:t>
            </a:r>
            <a:r>
              <a:rPr lang="it-IT" sz="1600" dirty="0" err="1"/>
              <a:t>nisi</a:t>
            </a:r>
            <a:r>
              <a:rPr lang="it-IT" sz="1600" dirty="0"/>
              <a:t> ut </a:t>
            </a:r>
            <a:r>
              <a:rPr lang="it-IT" sz="1600" dirty="0" err="1"/>
              <a:t>aliquip</a:t>
            </a:r>
            <a:r>
              <a:rPr lang="it-IT" sz="1600" dirty="0"/>
              <a:t> ex ea </a:t>
            </a:r>
            <a:r>
              <a:rPr lang="it-IT" sz="1600" dirty="0" err="1"/>
              <a:t>commodo</a:t>
            </a:r>
            <a:r>
              <a:rPr lang="it-IT" sz="1600" dirty="0"/>
              <a:t> </a:t>
            </a:r>
            <a:r>
              <a:rPr lang="it-IT" sz="1600" dirty="0" err="1"/>
              <a:t>consequat</a:t>
            </a:r>
            <a:r>
              <a:rPr lang="it-IT" sz="1600" dirty="0"/>
              <a:t>. </a:t>
            </a:r>
            <a:r>
              <a:rPr lang="it-IT" sz="1600" dirty="0" err="1"/>
              <a:t>Duis</a:t>
            </a:r>
            <a:r>
              <a:rPr lang="it-IT" sz="1600" dirty="0"/>
              <a:t> </a:t>
            </a:r>
            <a:r>
              <a:rPr lang="it-IT" sz="1600" dirty="0" err="1"/>
              <a:t>aute</a:t>
            </a:r>
            <a:r>
              <a:rPr lang="it-IT" sz="1600" dirty="0"/>
              <a:t> </a:t>
            </a:r>
            <a:r>
              <a:rPr lang="it-IT" sz="1600" dirty="0" err="1"/>
              <a:t>irure</a:t>
            </a:r>
            <a:r>
              <a:rPr lang="it-IT" sz="1600" dirty="0"/>
              <a:t> </a:t>
            </a:r>
            <a:r>
              <a:rPr lang="it-IT" sz="1600" dirty="0" err="1"/>
              <a:t>dolor</a:t>
            </a:r>
            <a:r>
              <a:rPr lang="it-IT" sz="1600" dirty="0"/>
              <a:t> in </a:t>
            </a:r>
            <a:r>
              <a:rPr lang="it-IT" sz="1600" dirty="0" err="1"/>
              <a:t>reprehenderit</a:t>
            </a:r>
            <a:r>
              <a:rPr lang="it-IT" sz="1600" dirty="0"/>
              <a:t> in </a:t>
            </a:r>
            <a:r>
              <a:rPr lang="it-IT" sz="1600" dirty="0" err="1"/>
              <a:t>voluptate</a:t>
            </a:r>
            <a:r>
              <a:rPr lang="it-IT" sz="1600" dirty="0"/>
              <a:t> </a:t>
            </a:r>
            <a:r>
              <a:rPr lang="it-IT" sz="1600" dirty="0" err="1"/>
              <a:t>velit</a:t>
            </a:r>
            <a:r>
              <a:rPr lang="it-IT" sz="1600" dirty="0"/>
              <a:t> esse </a:t>
            </a:r>
            <a:r>
              <a:rPr lang="it-IT" sz="1600" dirty="0" err="1"/>
              <a:t>cillum</a:t>
            </a:r>
            <a:r>
              <a:rPr lang="it-IT" sz="1600" dirty="0"/>
              <a:t> dolore </a:t>
            </a:r>
            <a:r>
              <a:rPr lang="it-IT" sz="1600" dirty="0" err="1"/>
              <a:t>eu</a:t>
            </a:r>
            <a:r>
              <a:rPr lang="it-IT" sz="1600" dirty="0"/>
              <a:t> </a:t>
            </a:r>
            <a:r>
              <a:rPr lang="it-IT" sz="1600" dirty="0" err="1"/>
              <a:t>fugiat</a:t>
            </a:r>
            <a:r>
              <a:rPr lang="it-IT" sz="1600" dirty="0"/>
              <a:t> nulla </a:t>
            </a:r>
            <a:r>
              <a:rPr lang="it-IT" sz="1600" dirty="0" err="1"/>
              <a:t>pariatur</a:t>
            </a:r>
            <a:r>
              <a:rPr lang="it-IT" sz="1600" dirty="0"/>
              <a:t>. </a:t>
            </a:r>
            <a:r>
              <a:rPr lang="it-IT" sz="1600" dirty="0" err="1"/>
              <a:t>Excepteur</a:t>
            </a:r>
            <a:r>
              <a:rPr lang="it-IT" sz="1600" dirty="0"/>
              <a:t> </a:t>
            </a:r>
            <a:r>
              <a:rPr lang="it-IT" sz="1600" dirty="0" err="1"/>
              <a:t>sint</a:t>
            </a:r>
            <a:r>
              <a:rPr lang="it-IT" sz="1600" dirty="0"/>
              <a:t> </a:t>
            </a:r>
            <a:r>
              <a:rPr lang="it-IT" sz="1600" dirty="0" err="1"/>
              <a:t>occaecat</a:t>
            </a:r>
            <a:r>
              <a:rPr lang="it-IT" sz="1600" dirty="0"/>
              <a:t> </a:t>
            </a:r>
            <a:r>
              <a:rPr lang="it-IT" sz="1600" dirty="0" err="1"/>
              <a:t>cupidatat</a:t>
            </a:r>
            <a:r>
              <a:rPr lang="it-IT" sz="1600" dirty="0"/>
              <a:t> non </a:t>
            </a:r>
            <a:r>
              <a:rPr lang="it-IT" sz="1600" dirty="0" err="1"/>
              <a:t>proident</a:t>
            </a:r>
            <a:r>
              <a:rPr lang="it-IT" sz="1600" dirty="0"/>
              <a:t>, </a:t>
            </a:r>
            <a:r>
              <a:rPr lang="it-IT" sz="1600" dirty="0" err="1"/>
              <a:t>sunt</a:t>
            </a:r>
            <a:r>
              <a:rPr lang="it-IT" sz="1600" dirty="0"/>
              <a:t> in culpa qui officia </a:t>
            </a:r>
            <a:r>
              <a:rPr lang="it-IT" sz="1600" dirty="0" err="1"/>
              <a:t>deserunt</a:t>
            </a:r>
            <a:r>
              <a:rPr lang="it-IT" sz="1600" dirty="0"/>
              <a:t> </a:t>
            </a:r>
            <a:r>
              <a:rPr lang="it-IT" sz="1600" dirty="0" err="1"/>
              <a:t>mollit</a:t>
            </a:r>
            <a:r>
              <a:rPr lang="it-IT" sz="1600" dirty="0"/>
              <a:t> </a:t>
            </a:r>
            <a:r>
              <a:rPr lang="it-IT" sz="1600" dirty="0" err="1"/>
              <a:t>anim</a:t>
            </a:r>
            <a:r>
              <a:rPr lang="it-IT" sz="1600" dirty="0"/>
              <a:t> id est </a:t>
            </a:r>
            <a:r>
              <a:rPr lang="it-IT" sz="1600" dirty="0" err="1"/>
              <a:t>laborum</a:t>
            </a:r>
            <a:r>
              <a:rPr lang="it-IT" sz="1600" dirty="0"/>
              <a:t>.</a:t>
            </a:r>
          </a:p>
        </p:txBody>
      </p:sp>
      <p:sp>
        <p:nvSpPr>
          <p:cNvPr id="14" name="Slide Number Placeholder 5"/>
          <p:cNvSpPr>
            <a:spLocks noGrp="1"/>
          </p:cNvSpPr>
          <p:nvPr>
            <p:ph type="sldNum" sz="quarter" idx="12"/>
          </p:nvPr>
        </p:nvSpPr>
        <p:spPr>
          <a:xfrm>
            <a:off x="7857066" y="6242972"/>
            <a:ext cx="1017425" cy="365125"/>
          </a:xfrm>
        </p:spPr>
        <p:txBody>
          <a:bodyPr/>
          <a:lstStyle>
            <a:lvl1pPr>
              <a:defRPr sz="1100">
                <a:solidFill>
                  <a:schemeClr val="tx1">
                    <a:lumMod val="50000"/>
                    <a:lumOff val="50000"/>
                  </a:schemeClr>
                </a:solidFill>
              </a:defRPr>
            </a:lvl1pPr>
          </a:lstStyle>
          <a:p>
            <a:fld id="{1DED2A74-3D0D-49B8-89BC-D2C6E902C5B9}" type="slidenum">
              <a:rPr lang="it-IT" smtClean="0"/>
              <a:pPr/>
              <a:t>‹N›</a:t>
            </a:fld>
            <a:endParaRPr lang="it-IT" dirty="0"/>
          </a:p>
        </p:txBody>
      </p:sp>
      <p:sp>
        <p:nvSpPr>
          <p:cNvPr id="16" name="Segnaposto testo 14"/>
          <p:cNvSpPr>
            <a:spLocks noGrp="1"/>
          </p:cNvSpPr>
          <p:nvPr>
            <p:ph type="body" sz="quarter" idx="13" hasCustomPrompt="1"/>
          </p:nvPr>
        </p:nvSpPr>
        <p:spPr>
          <a:xfrm>
            <a:off x="270242" y="734097"/>
            <a:ext cx="8604250" cy="345411"/>
          </a:xfrm>
        </p:spPr>
        <p:txBody>
          <a:bodyPr lIns="0" rIns="0">
            <a:normAutofit/>
          </a:bodyPr>
          <a:lstStyle>
            <a:lvl1pPr marL="0" marR="0" indent="0" algn="l" defTabSz="914400" rtl="0" eaLnBrk="1" fontAlgn="auto" latinLnBrk="0" hangingPunct="1">
              <a:lnSpc>
                <a:spcPct val="100000"/>
              </a:lnSpc>
              <a:spcBef>
                <a:spcPts val="0"/>
              </a:spcBef>
              <a:spcAft>
                <a:spcPts val="0"/>
              </a:spcAft>
              <a:buClrTx/>
              <a:buSzTx/>
              <a:buFontTx/>
              <a:buNone/>
              <a:tabLst/>
              <a:defRPr sz="1600" i="1">
                <a:solidFill>
                  <a:schemeClr val="tx1">
                    <a:lumMod val="65000"/>
                    <a:lumOff val="35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1600" b="0" i="0" u="none" strike="noStrike" kern="1200" cap="none" spc="0" normalizeH="0" baseline="0" noProof="0" dirty="0">
                <a:ln>
                  <a:noFill/>
                </a:ln>
                <a:solidFill>
                  <a:prstClr val="black">
                    <a:lumMod val="65000"/>
                    <a:lumOff val="35000"/>
                  </a:prstClr>
                </a:solidFill>
                <a:effectLst/>
                <a:uLnTx/>
                <a:uFillTx/>
                <a:latin typeface="Arial" panose="020B0604020202020204" pitchFamily="34" charset="0"/>
                <a:ea typeface="+mn-ea"/>
                <a:cs typeface="Arial" panose="020B0604020202020204" pitchFamily="34" charset="0"/>
              </a:rPr>
              <a:t>Sottotitolo della slide</a:t>
            </a:r>
          </a:p>
        </p:txBody>
      </p:sp>
      <p:sp>
        <p:nvSpPr>
          <p:cNvPr id="22" name="CasellaDiTesto 21"/>
          <p:cNvSpPr txBox="1"/>
          <p:nvPr userDrawn="1"/>
        </p:nvSpPr>
        <p:spPr>
          <a:xfrm>
            <a:off x="269507" y="6300711"/>
            <a:ext cx="1237560" cy="246221"/>
          </a:xfrm>
          <a:prstGeom prst="rect">
            <a:avLst/>
          </a:prstGeom>
          <a:noFill/>
        </p:spPr>
        <p:txBody>
          <a:bodyPr wrap="square" rtlCol="0" anchor="ctr">
            <a:spAutoFit/>
          </a:bodyPr>
          <a:lstStyle/>
          <a:p>
            <a:r>
              <a:rPr lang="it-IT" sz="1000" dirty="0">
                <a:solidFill>
                  <a:schemeClr val="tx1">
                    <a:lumMod val="50000"/>
                    <a:lumOff val="50000"/>
                  </a:schemeClr>
                </a:solidFill>
              </a:rPr>
              <a:t>Università LUMSA</a:t>
            </a:r>
          </a:p>
        </p:txBody>
      </p:sp>
      <p:cxnSp>
        <p:nvCxnSpPr>
          <p:cNvPr id="26" name="Connettore diritto 25"/>
          <p:cNvCxnSpPr/>
          <p:nvPr userDrawn="1"/>
        </p:nvCxnSpPr>
        <p:spPr>
          <a:xfrm>
            <a:off x="285014" y="6300711"/>
            <a:ext cx="0" cy="246221"/>
          </a:xfrm>
          <a:prstGeom prst="line">
            <a:avLst/>
          </a:prstGeom>
          <a:ln w="12700">
            <a:solidFill>
              <a:srgbClr val="007749"/>
            </a:solidFill>
          </a:ln>
        </p:spPr>
        <p:style>
          <a:lnRef idx="1">
            <a:schemeClr val="accent1"/>
          </a:lnRef>
          <a:fillRef idx="0">
            <a:schemeClr val="accent1"/>
          </a:fillRef>
          <a:effectRef idx="0">
            <a:schemeClr val="accent1"/>
          </a:effectRef>
          <a:fontRef idx="minor">
            <a:schemeClr val="tx1"/>
          </a:fontRef>
        </p:style>
      </p:cxnSp>
      <p:cxnSp>
        <p:nvCxnSpPr>
          <p:cNvPr id="27" name="Connettore diritto 26"/>
          <p:cNvCxnSpPr/>
          <p:nvPr userDrawn="1"/>
        </p:nvCxnSpPr>
        <p:spPr>
          <a:xfrm>
            <a:off x="8874491" y="6300711"/>
            <a:ext cx="0" cy="246221"/>
          </a:xfrm>
          <a:prstGeom prst="line">
            <a:avLst/>
          </a:prstGeom>
          <a:ln w="12700">
            <a:solidFill>
              <a:srgbClr val="007749"/>
            </a:solidFill>
          </a:ln>
        </p:spPr>
        <p:style>
          <a:lnRef idx="1">
            <a:schemeClr val="accent1"/>
          </a:lnRef>
          <a:fillRef idx="0">
            <a:schemeClr val="accent1"/>
          </a:fillRef>
          <a:effectRef idx="0">
            <a:schemeClr val="accent1"/>
          </a:effectRef>
          <a:fontRef idx="minor">
            <a:schemeClr val="tx1"/>
          </a:fontRef>
        </p:style>
      </p:cxnSp>
      <p:sp>
        <p:nvSpPr>
          <p:cNvPr id="11" name="Title 1"/>
          <p:cNvSpPr>
            <a:spLocks noGrp="1"/>
          </p:cNvSpPr>
          <p:nvPr>
            <p:ph type="title" hasCustomPrompt="1"/>
          </p:nvPr>
        </p:nvSpPr>
        <p:spPr>
          <a:xfrm>
            <a:off x="269507" y="172621"/>
            <a:ext cx="8604986" cy="416095"/>
          </a:xfrm>
        </p:spPr>
        <p:txBody>
          <a:bodyPr lIns="0" rIns="0" anchor="t">
            <a:noAutofit/>
          </a:bodyPr>
          <a:lstStyle>
            <a:lvl1pPr>
              <a:defRPr sz="2400">
                <a:solidFill>
                  <a:srgbClr val="007749"/>
                </a:solidFill>
                <a:latin typeface="Arial" panose="020B0604020202020204" pitchFamily="34" charset="0"/>
                <a:cs typeface="Arial" panose="020B0604020202020204" pitchFamily="34" charset="0"/>
              </a:defRPr>
            </a:lvl1pPr>
          </a:lstStyle>
          <a:p>
            <a:r>
              <a:rPr lang="it-IT" dirty="0"/>
              <a:t>Titolo della slide</a:t>
            </a:r>
            <a:endParaRPr lang="en-US" dirty="0"/>
          </a:p>
        </p:txBody>
      </p:sp>
      <p:cxnSp>
        <p:nvCxnSpPr>
          <p:cNvPr id="12" name="Connettore 1 7"/>
          <p:cNvCxnSpPr/>
          <p:nvPr userDrawn="1"/>
        </p:nvCxnSpPr>
        <p:spPr>
          <a:xfrm>
            <a:off x="0" y="601554"/>
            <a:ext cx="8874493" cy="0"/>
          </a:xfrm>
          <a:prstGeom prst="line">
            <a:avLst/>
          </a:prstGeom>
          <a:ln w="19050">
            <a:solidFill>
              <a:srgbClr val="007749"/>
            </a:solidFill>
            <a:tailEnd type="non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55010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esto e immagine (70-30)">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5630779" y="1258727"/>
            <a:ext cx="3243712" cy="4801097"/>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a:t>Fare clic sull'icona per inserire un'immagine</a:t>
            </a:r>
            <a:endParaRPr lang="en-US" dirty="0"/>
          </a:p>
        </p:txBody>
      </p:sp>
      <p:sp>
        <p:nvSpPr>
          <p:cNvPr id="25" name="Segnaposto contenuto 2"/>
          <p:cNvSpPr>
            <a:spLocks noGrp="1"/>
          </p:cNvSpPr>
          <p:nvPr>
            <p:ph idx="14" hasCustomPrompt="1"/>
          </p:nvPr>
        </p:nvSpPr>
        <p:spPr>
          <a:xfrm>
            <a:off x="269507" y="1258728"/>
            <a:ext cx="5159141" cy="4801096"/>
          </a:xfrm>
        </p:spPr>
        <p:txBody>
          <a:bodyPr numCol="1" spcCol="360000" anchor="t">
            <a:noAutofit/>
          </a:bodyPr>
          <a:lstStyle>
            <a:lvl1pPr>
              <a:lnSpc>
                <a:spcPct val="125000"/>
              </a:lnSpc>
              <a:defRPr sz="1600"/>
            </a:lvl1pPr>
          </a:lstStyle>
          <a:p>
            <a:pPr marL="0" indent="0">
              <a:lnSpc>
                <a:spcPct val="114000"/>
              </a:lnSpc>
              <a:spcBef>
                <a:spcPts val="0"/>
              </a:spcBef>
              <a:spcAft>
                <a:spcPts val="1000"/>
              </a:spcAft>
              <a:buNone/>
            </a:pPr>
            <a:r>
              <a:rPr lang="it-IT" sz="1600" dirty="0" err="1"/>
              <a:t>Lorem</a:t>
            </a:r>
            <a:r>
              <a:rPr lang="it-IT" sz="1600" dirty="0"/>
              <a:t> </a:t>
            </a:r>
            <a:r>
              <a:rPr lang="it-IT" sz="1600" dirty="0" err="1"/>
              <a:t>ipsum</a:t>
            </a:r>
            <a:r>
              <a:rPr lang="it-IT" sz="1600" dirty="0"/>
              <a:t> </a:t>
            </a:r>
            <a:r>
              <a:rPr lang="it-IT" sz="1600" dirty="0" err="1"/>
              <a:t>dolor</a:t>
            </a:r>
            <a:r>
              <a:rPr lang="it-IT" sz="1600" dirty="0"/>
              <a:t> </a:t>
            </a:r>
            <a:r>
              <a:rPr lang="it-IT" sz="1600" dirty="0" err="1"/>
              <a:t>sit</a:t>
            </a:r>
            <a:r>
              <a:rPr lang="it-IT" sz="1600" dirty="0"/>
              <a:t> </a:t>
            </a:r>
            <a:r>
              <a:rPr lang="it-IT" sz="1600" dirty="0" err="1"/>
              <a:t>amet</a:t>
            </a:r>
            <a:r>
              <a:rPr lang="it-IT" sz="1600" dirty="0"/>
              <a:t>, </a:t>
            </a:r>
            <a:r>
              <a:rPr lang="it-IT" sz="1600" dirty="0" err="1"/>
              <a:t>consectetur</a:t>
            </a:r>
            <a:r>
              <a:rPr lang="it-IT" sz="1600" dirty="0"/>
              <a:t> </a:t>
            </a:r>
            <a:r>
              <a:rPr lang="it-IT" sz="1600" dirty="0" err="1"/>
              <a:t>adipiscing</a:t>
            </a:r>
            <a:r>
              <a:rPr lang="it-IT" sz="1600" dirty="0"/>
              <a:t> </a:t>
            </a:r>
            <a:r>
              <a:rPr lang="it-IT" sz="1600" dirty="0" err="1"/>
              <a:t>elit</a:t>
            </a:r>
            <a:r>
              <a:rPr lang="it-IT" sz="1600" dirty="0"/>
              <a:t>, </a:t>
            </a:r>
            <a:r>
              <a:rPr lang="it-IT" sz="1600" dirty="0" err="1"/>
              <a:t>sed</a:t>
            </a:r>
            <a:r>
              <a:rPr lang="it-IT" sz="1600" dirty="0"/>
              <a:t> do </a:t>
            </a:r>
            <a:r>
              <a:rPr lang="it-IT" sz="1600" dirty="0" err="1"/>
              <a:t>eiusmod</a:t>
            </a:r>
            <a:r>
              <a:rPr lang="it-IT" sz="1600" dirty="0"/>
              <a:t> </a:t>
            </a:r>
            <a:r>
              <a:rPr lang="it-IT" sz="1600" dirty="0" err="1"/>
              <a:t>tempor</a:t>
            </a:r>
            <a:r>
              <a:rPr lang="it-IT" sz="1600" dirty="0"/>
              <a:t> </a:t>
            </a:r>
            <a:r>
              <a:rPr lang="it-IT" sz="1600" dirty="0" err="1"/>
              <a:t>incididunt</a:t>
            </a:r>
            <a:r>
              <a:rPr lang="it-IT" sz="1600" dirty="0"/>
              <a:t> ut </a:t>
            </a:r>
            <a:r>
              <a:rPr lang="it-IT" sz="1600" dirty="0" err="1"/>
              <a:t>labore</a:t>
            </a:r>
            <a:r>
              <a:rPr lang="it-IT" sz="1600" dirty="0"/>
              <a:t> et dolore magna </a:t>
            </a:r>
            <a:r>
              <a:rPr lang="it-IT" sz="1600" dirty="0" err="1"/>
              <a:t>aliqua</a:t>
            </a:r>
            <a:r>
              <a:rPr lang="it-IT" sz="1600" dirty="0"/>
              <a:t>.</a:t>
            </a:r>
          </a:p>
          <a:p>
            <a:pPr marL="0" indent="0">
              <a:lnSpc>
                <a:spcPct val="114000"/>
              </a:lnSpc>
              <a:spcBef>
                <a:spcPts val="0"/>
              </a:spcBef>
              <a:spcAft>
                <a:spcPts val="1000"/>
              </a:spcAft>
              <a:buNone/>
            </a:pPr>
            <a:r>
              <a:rPr lang="it-IT" sz="1600" dirty="0"/>
              <a:t>Ut </a:t>
            </a:r>
            <a:r>
              <a:rPr lang="it-IT" sz="1600" dirty="0" err="1"/>
              <a:t>enim</a:t>
            </a:r>
            <a:r>
              <a:rPr lang="it-IT" sz="1600" dirty="0"/>
              <a:t> ad </a:t>
            </a:r>
            <a:r>
              <a:rPr lang="it-IT" sz="1600" dirty="0" err="1"/>
              <a:t>minim</a:t>
            </a:r>
            <a:r>
              <a:rPr lang="it-IT" sz="1600" dirty="0"/>
              <a:t> </a:t>
            </a:r>
            <a:r>
              <a:rPr lang="it-IT" sz="1600" dirty="0" err="1"/>
              <a:t>veniam</a:t>
            </a:r>
            <a:r>
              <a:rPr lang="it-IT" sz="1600" dirty="0"/>
              <a:t>, </a:t>
            </a:r>
            <a:r>
              <a:rPr lang="it-IT" sz="1600" dirty="0" err="1"/>
              <a:t>quis</a:t>
            </a:r>
            <a:r>
              <a:rPr lang="it-IT" sz="1600" dirty="0"/>
              <a:t> </a:t>
            </a:r>
            <a:r>
              <a:rPr lang="it-IT" sz="1600" dirty="0" err="1"/>
              <a:t>nostrud</a:t>
            </a:r>
            <a:r>
              <a:rPr lang="it-IT" sz="1600" dirty="0"/>
              <a:t> </a:t>
            </a:r>
            <a:r>
              <a:rPr lang="it-IT" sz="1600" dirty="0" err="1"/>
              <a:t>exercitation</a:t>
            </a:r>
            <a:r>
              <a:rPr lang="it-IT" sz="1600" dirty="0"/>
              <a:t> </a:t>
            </a:r>
            <a:r>
              <a:rPr lang="it-IT" sz="1600" dirty="0" err="1"/>
              <a:t>ullamco</a:t>
            </a:r>
            <a:r>
              <a:rPr lang="it-IT" sz="1600" dirty="0"/>
              <a:t> </a:t>
            </a:r>
            <a:r>
              <a:rPr lang="it-IT" sz="1600" dirty="0" err="1"/>
              <a:t>laboris</a:t>
            </a:r>
            <a:r>
              <a:rPr lang="it-IT" sz="1600" dirty="0"/>
              <a:t> </a:t>
            </a:r>
            <a:r>
              <a:rPr lang="it-IT" sz="1600" dirty="0" err="1"/>
              <a:t>nisi</a:t>
            </a:r>
            <a:r>
              <a:rPr lang="it-IT" sz="1600" dirty="0"/>
              <a:t> ut </a:t>
            </a:r>
            <a:r>
              <a:rPr lang="it-IT" sz="1600" dirty="0" err="1"/>
              <a:t>aliquip</a:t>
            </a:r>
            <a:r>
              <a:rPr lang="it-IT" sz="1600" dirty="0"/>
              <a:t> ex ea </a:t>
            </a:r>
            <a:r>
              <a:rPr lang="it-IT" sz="1600" dirty="0" err="1"/>
              <a:t>commodo</a:t>
            </a:r>
            <a:r>
              <a:rPr lang="it-IT" sz="1600" dirty="0"/>
              <a:t> </a:t>
            </a:r>
            <a:r>
              <a:rPr lang="it-IT" sz="1600" dirty="0" err="1"/>
              <a:t>consequat</a:t>
            </a:r>
            <a:r>
              <a:rPr lang="it-IT" sz="1600" dirty="0"/>
              <a:t>. </a:t>
            </a:r>
            <a:r>
              <a:rPr lang="it-IT" sz="1600" dirty="0" err="1"/>
              <a:t>Duis</a:t>
            </a:r>
            <a:r>
              <a:rPr lang="it-IT" sz="1600" dirty="0"/>
              <a:t> </a:t>
            </a:r>
            <a:r>
              <a:rPr lang="it-IT" sz="1600" dirty="0" err="1"/>
              <a:t>aute</a:t>
            </a:r>
            <a:r>
              <a:rPr lang="it-IT" sz="1600" dirty="0"/>
              <a:t> </a:t>
            </a:r>
            <a:r>
              <a:rPr lang="it-IT" sz="1600" dirty="0" err="1"/>
              <a:t>irure</a:t>
            </a:r>
            <a:r>
              <a:rPr lang="it-IT" sz="1600" dirty="0"/>
              <a:t> </a:t>
            </a:r>
            <a:r>
              <a:rPr lang="it-IT" sz="1600" dirty="0" err="1"/>
              <a:t>dolor</a:t>
            </a:r>
            <a:r>
              <a:rPr lang="it-IT" sz="1600" dirty="0"/>
              <a:t> in </a:t>
            </a:r>
            <a:r>
              <a:rPr lang="it-IT" sz="1600" dirty="0" err="1"/>
              <a:t>reprehenderit</a:t>
            </a:r>
            <a:r>
              <a:rPr lang="it-IT" sz="1600" dirty="0"/>
              <a:t> in </a:t>
            </a:r>
            <a:r>
              <a:rPr lang="it-IT" sz="1600" dirty="0" err="1"/>
              <a:t>voluptate</a:t>
            </a:r>
            <a:r>
              <a:rPr lang="it-IT" sz="1600" dirty="0"/>
              <a:t> </a:t>
            </a:r>
            <a:r>
              <a:rPr lang="it-IT" sz="1600" dirty="0" err="1"/>
              <a:t>velit</a:t>
            </a:r>
            <a:r>
              <a:rPr lang="it-IT" sz="1600" dirty="0"/>
              <a:t> esse </a:t>
            </a:r>
            <a:r>
              <a:rPr lang="it-IT" sz="1600" dirty="0" err="1"/>
              <a:t>cillum</a:t>
            </a:r>
            <a:r>
              <a:rPr lang="it-IT" sz="1600" dirty="0"/>
              <a:t> dolore </a:t>
            </a:r>
            <a:r>
              <a:rPr lang="it-IT" sz="1600" dirty="0" err="1"/>
              <a:t>eu</a:t>
            </a:r>
            <a:r>
              <a:rPr lang="it-IT" sz="1600" dirty="0"/>
              <a:t> </a:t>
            </a:r>
            <a:r>
              <a:rPr lang="it-IT" sz="1600" dirty="0" err="1"/>
              <a:t>fugiat</a:t>
            </a:r>
            <a:r>
              <a:rPr lang="it-IT" sz="1600" dirty="0"/>
              <a:t> nulla </a:t>
            </a:r>
            <a:r>
              <a:rPr lang="it-IT" sz="1600" dirty="0" err="1"/>
              <a:t>pariatur</a:t>
            </a:r>
            <a:r>
              <a:rPr lang="it-IT" sz="1600" dirty="0"/>
              <a:t>. </a:t>
            </a:r>
            <a:r>
              <a:rPr lang="it-IT" sz="1600" dirty="0" err="1"/>
              <a:t>Excepteur</a:t>
            </a:r>
            <a:r>
              <a:rPr lang="it-IT" sz="1600" dirty="0"/>
              <a:t> </a:t>
            </a:r>
            <a:r>
              <a:rPr lang="it-IT" sz="1600" dirty="0" err="1"/>
              <a:t>sint</a:t>
            </a:r>
            <a:r>
              <a:rPr lang="it-IT" sz="1600" dirty="0"/>
              <a:t> </a:t>
            </a:r>
            <a:r>
              <a:rPr lang="it-IT" sz="1600" dirty="0" err="1"/>
              <a:t>occaecat</a:t>
            </a:r>
            <a:r>
              <a:rPr lang="it-IT" sz="1600" dirty="0"/>
              <a:t> </a:t>
            </a:r>
            <a:r>
              <a:rPr lang="it-IT" sz="1600" dirty="0" err="1"/>
              <a:t>cupidatat</a:t>
            </a:r>
            <a:r>
              <a:rPr lang="it-IT" sz="1600" dirty="0"/>
              <a:t> non </a:t>
            </a:r>
            <a:r>
              <a:rPr lang="it-IT" sz="1600" dirty="0" err="1"/>
              <a:t>proident</a:t>
            </a:r>
            <a:r>
              <a:rPr lang="it-IT" sz="1600" dirty="0"/>
              <a:t>, </a:t>
            </a:r>
            <a:r>
              <a:rPr lang="it-IT" sz="1600" dirty="0" err="1"/>
              <a:t>sunt</a:t>
            </a:r>
            <a:r>
              <a:rPr lang="it-IT" sz="1600" dirty="0"/>
              <a:t> in culpa qui officia </a:t>
            </a:r>
            <a:r>
              <a:rPr lang="it-IT" sz="1600" dirty="0" err="1"/>
              <a:t>deserunt</a:t>
            </a:r>
            <a:r>
              <a:rPr lang="it-IT" sz="1600" dirty="0"/>
              <a:t> </a:t>
            </a:r>
            <a:r>
              <a:rPr lang="it-IT" sz="1600" dirty="0" err="1"/>
              <a:t>mollit</a:t>
            </a:r>
            <a:r>
              <a:rPr lang="it-IT" sz="1600" dirty="0"/>
              <a:t> </a:t>
            </a:r>
            <a:r>
              <a:rPr lang="it-IT" sz="1600" dirty="0" err="1"/>
              <a:t>anim</a:t>
            </a:r>
            <a:r>
              <a:rPr lang="it-IT" sz="1600" dirty="0"/>
              <a:t> id est </a:t>
            </a:r>
            <a:r>
              <a:rPr lang="it-IT" sz="1600" dirty="0" err="1"/>
              <a:t>laborum</a:t>
            </a:r>
            <a:r>
              <a:rPr lang="it-IT" sz="1600" dirty="0"/>
              <a:t>.</a:t>
            </a:r>
          </a:p>
        </p:txBody>
      </p:sp>
      <p:sp>
        <p:nvSpPr>
          <p:cNvPr id="14" name="Slide Number Placeholder 5"/>
          <p:cNvSpPr>
            <a:spLocks noGrp="1"/>
          </p:cNvSpPr>
          <p:nvPr>
            <p:ph type="sldNum" sz="quarter" idx="12"/>
          </p:nvPr>
        </p:nvSpPr>
        <p:spPr>
          <a:xfrm>
            <a:off x="7857066" y="6242972"/>
            <a:ext cx="1017425" cy="365125"/>
          </a:xfrm>
        </p:spPr>
        <p:txBody>
          <a:bodyPr/>
          <a:lstStyle>
            <a:lvl1pPr>
              <a:defRPr sz="1100">
                <a:solidFill>
                  <a:schemeClr val="tx1">
                    <a:lumMod val="50000"/>
                    <a:lumOff val="50000"/>
                  </a:schemeClr>
                </a:solidFill>
              </a:defRPr>
            </a:lvl1pPr>
          </a:lstStyle>
          <a:p>
            <a:fld id="{1DED2A74-3D0D-49B8-89BC-D2C6E902C5B9}" type="slidenum">
              <a:rPr lang="it-IT" smtClean="0"/>
              <a:pPr/>
              <a:t>‹N›</a:t>
            </a:fld>
            <a:endParaRPr lang="it-IT" dirty="0"/>
          </a:p>
        </p:txBody>
      </p:sp>
      <p:sp>
        <p:nvSpPr>
          <p:cNvPr id="16" name="Segnaposto testo 14"/>
          <p:cNvSpPr>
            <a:spLocks noGrp="1"/>
          </p:cNvSpPr>
          <p:nvPr>
            <p:ph type="body" sz="quarter" idx="13" hasCustomPrompt="1"/>
          </p:nvPr>
        </p:nvSpPr>
        <p:spPr>
          <a:xfrm>
            <a:off x="270242" y="734097"/>
            <a:ext cx="8604250" cy="345411"/>
          </a:xfrm>
        </p:spPr>
        <p:txBody>
          <a:bodyPr lIns="0" rIns="0">
            <a:normAutofit/>
          </a:bodyPr>
          <a:lstStyle>
            <a:lvl1pPr marL="0" marR="0" indent="0" algn="l" defTabSz="914400" rtl="0" eaLnBrk="1" fontAlgn="auto" latinLnBrk="0" hangingPunct="1">
              <a:lnSpc>
                <a:spcPct val="100000"/>
              </a:lnSpc>
              <a:spcBef>
                <a:spcPts val="0"/>
              </a:spcBef>
              <a:spcAft>
                <a:spcPts val="0"/>
              </a:spcAft>
              <a:buClrTx/>
              <a:buSzTx/>
              <a:buFontTx/>
              <a:buNone/>
              <a:tabLst/>
              <a:defRPr sz="1600" i="1">
                <a:solidFill>
                  <a:schemeClr val="tx1">
                    <a:lumMod val="65000"/>
                    <a:lumOff val="35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1600" b="0" i="0" u="none" strike="noStrike" kern="1200" cap="none" spc="0" normalizeH="0" baseline="0" noProof="0" dirty="0">
                <a:ln>
                  <a:noFill/>
                </a:ln>
                <a:solidFill>
                  <a:prstClr val="black">
                    <a:lumMod val="65000"/>
                    <a:lumOff val="35000"/>
                  </a:prstClr>
                </a:solidFill>
                <a:effectLst/>
                <a:uLnTx/>
                <a:uFillTx/>
                <a:latin typeface="Arial" panose="020B0604020202020204" pitchFamily="34" charset="0"/>
                <a:ea typeface="+mn-ea"/>
                <a:cs typeface="Arial" panose="020B0604020202020204" pitchFamily="34" charset="0"/>
              </a:rPr>
              <a:t>Sottotitolo della slide</a:t>
            </a:r>
          </a:p>
        </p:txBody>
      </p:sp>
      <p:sp>
        <p:nvSpPr>
          <p:cNvPr id="22" name="CasellaDiTesto 21"/>
          <p:cNvSpPr txBox="1"/>
          <p:nvPr userDrawn="1"/>
        </p:nvSpPr>
        <p:spPr>
          <a:xfrm>
            <a:off x="269507" y="6300711"/>
            <a:ext cx="1237560" cy="246221"/>
          </a:xfrm>
          <a:prstGeom prst="rect">
            <a:avLst/>
          </a:prstGeom>
          <a:noFill/>
        </p:spPr>
        <p:txBody>
          <a:bodyPr wrap="square" rtlCol="0" anchor="ctr">
            <a:spAutoFit/>
          </a:bodyPr>
          <a:lstStyle/>
          <a:p>
            <a:r>
              <a:rPr lang="it-IT" sz="1000" dirty="0">
                <a:solidFill>
                  <a:schemeClr val="tx1">
                    <a:lumMod val="50000"/>
                    <a:lumOff val="50000"/>
                  </a:schemeClr>
                </a:solidFill>
              </a:rPr>
              <a:t>Università LUMSA</a:t>
            </a:r>
          </a:p>
        </p:txBody>
      </p:sp>
      <p:cxnSp>
        <p:nvCxnSpPr>
          <p:cNvPr id="26" name="Connettore diritto 25"/>
          <p:cNvCxnSpPr/>
          <p:nvPr userDrawn="1"/>
        </p:nvCxnSpPr>
        <p:spPr>
          <a:xfrm>
            <a:off x="285014" y="6300711"/>
            <a:ext cx="0" cy="246221"/>
          </a:xfrm>
          <a:prstGeom prst="line">
            <a:avLst/>
          </a:prstGeom>
          <a:ln w="12700">
            <a:solidFill>
              <a:srgbClr val="007749"/>
            </a:solidFill>
          </a:ln>
        </p:spPr>
        <p:style>
          <a:lnRef idx="1">
            <a:schemeClr val="accent1"/>
          </a:lnRef>
          <a:fillRef idx="0">
            <a:schemeClr val="accent1"/>
          </a:fillRef>
          <a:effectRef idx="0">
            <a:schemeClr val="accent1"/>
          </a:effectRef>
          <a:fontRef idx="minor">
            <a:schemeClr val="tx1"/>
          </a:fontRef>
        </p:style>
      </p:cxnSp>
      <p:cxnSp>
        <p:nvCxnSpPr>
          <p:cNvPr id="27" name="Connettore diritto 26"/>
          <p:cNvCxnSpPr/>
          <p:nvPr userDrawn="1"/>
        </p:nvCxnSpPr>
        <p:spPr>
          <a:xfrm>
            <a:off x="8874491" y="6300711"/>
            <a:ext cx="0" cy="246221"/>
          </a:xfrm>
          <a:prstGeom prst="line">
            <a:avLst/>
          </a:prstGeom>
          <a:ln w="12700">
            <a:solidFill>
              <a:srgbClr val="007749"/>
            </a:solidFill>
          </a:ln>
        </p:spPr>
        <p:style>
          <a:lnRef idx="1">
            <a:schemeClr val="accent1"/>
          </a:lnRef>
          <a:fillRef idx="0">
            <a:schemeClr val="accent1"/>
          </a:fillRef>
          <a:effectRef idx="0">
            <a:schemeClr val="accent1"/>
          </a:effectRef>
          <a:fontRef idx="minor">
            <a:schemeClr val="tx1"/>
          </a:fontRef>
        </p:style>
      </p:cxnSp>
      <p:sp>
        <p:nvSpPr>
          <p:cNvPr id="11" name="Title 1"/>
          <p:cNvSpPr>
            <a:spLocks noGrp="1"/>
          </p:cNvSpPr>
          <p:nvPr>
            <p:ph type="title" hasCustomPrompt="1"/>
          </p:nvPr>
        </p:nvSpPr>
        <p:spPr>
          <a:xfrm>
            <a:off x="269507" y="172621"/>
            <a:ext cx="8604986" cy="416095"/>
          </a:xfrm>
        </p:spPr>
        <p:txBody>
          <a:bodyPr lIns="0" rIns="0" anchor="t">
            <a:noAutofit/>
          </a:bodyPr>
          <a:lstStyle>
            <a:lvl1pPr>
              <a:defRPr sz="2400">
                <a:solidFill>
                  <a:srgbClr val="007749"/>
                </a:solidFill>
                <a:latin typeface="Arial" panose="020B0604020202020204" pitchFamily="34" charset="0"/>
                <a:cs typeface="Arial" panose="020B0604020202020204" pitchFamily="34" charset="0"/>
              </a:defRPr>
            </a:lvl1pPr>
          </a:lstStyle>
          <a:p>
            <a:r>
              <a:rPr lang="it-IT" dirty="0"/>
              <a:t>Titolo della slide</a:t>
            </a:r>
            <a:endParaRPr lang="en-US" dirty="0"/>
          </a:p>
        </p:txBody>
      </p:sp>
      <p:cxnSp>
        <p:nvCxnSpPr>
          <p:cNvPr id="12" name="Connettore 1 7"/>
          <p:cNvCxnSpPr/>
          <p:nvPr userDrawn="1"/>
        </p:nvCxnSpPr>
        <p:spPr>
          <a:xfrm>
            <a:off x="0" y="601554"/>
            <a:ext cx="8874493" cy="0"/>
          </a:xfrm>
          <a:prstGeom prst="line">
            <a:avLst/>
          </a:prstGeom>
          <a:ln w="19050">
            <a:solidFill>
              <a:srgbClr val="007749"/>
            </a:solidFill>
            <a:tailEnd type="non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314900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Immagine">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69507" y="1312333"/>
            <a:ext cx="8604984" cy="4698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a:t>Fare clic sull'icona per inserire un'immagine</a:t>
            </a:r>
            <a:endParaRPr lang="en-US" dirty="0"/>
          </a:p>
        </p:txBody>
      </p:sp>
      <p:sp>
        <p:nvSpPr>
          <p:cNvPr id="34" name="Slide Number Placeholder 5"/>
          <p:cNvSpPr>
            <a:spLocks noGrp="1"/>
          </p:cNvSpPr>
          <p:nvPr>
            <p:ph type="sldNum" sz="quarter" idx="12"/>
          </p:nvPr>
        </p:nvSpPr>
        <p:spPr>
          <a:xfrm>
            <a:off x="7857066" y="6242972"/>
            <a:ext cx="1017425" cy="365125"/>
          </a:xfrm>
        </p:spPr>
        <p:txBody>
          <a:bodyPr/>
          <a:lstStyle>
            <a:lvl1pPr>
              <a:defRPr sz="1100">
                <a:solidFill>
                  <a:schemeClr val="tx1">
                    <a:lumMod val="50000"/>
                    <a:lumOff val="50000"/>
                  </a:schemeClr>
                </a:solidFill>
              </a:defRPr>
            </a:lvl1pPr>
          </a:lstStyle>
          <a:p>
            <a:fld id="{1DED2A74-3D0D-49B8-89BC-D2C6E902C5B9}" type="slidenum">
              <a:rPr lang="it-IT" smtClean="0"/>
              <a:pPr/>
              <a:t>‹N›</a:t>
            </a:fld>
            <a:endParaRPr lang="it-IT" dirty="0"/>
          </a:p>
        </p:txBody>
      </p:sp>
      <p:sp>
        <p:nvSpPr>
          <p:cNvPr id="36" name="Segnaposto testo 14"/>
          <p:cNvSpPr>
            <a:spLocks noGrp="1"/>
          </p:cNvSpPr>
          <p:nvPr>
            <p:ph type="body" sz="quarter" idx="13" hasCustomPrompt="1"/>
          </p:nvPr>
        </p:nvSpPr>
        <p:spPr>
          <a:xfrm>
            <a:off x="270242" y="734097"/>
            <a:ext cx="8604250" cy="345411"/>
          </a:xfrm>
        </p:spPr>
        <p:txBody>
          <a:bodyPr lIns="0" rIns="0">
            <a:normAutofit/>
          </a:bodyPr>
          <a:lstStyle>
            <a:lvl1pPr marL="0" marR="0" indent="0" algn="l" defTabSz="914400" rtl="0" eaLnBrk="1" fontAlgn="auto" latinLnBrk="0" hangingPunct="1">
              <a:lnSpc>
                <a:spcPct val="100000"/>
              </a:lnSpc>
              <a:spcBef>
                <a:spcPts val="0"/>
              </a:spcBef>
              <a:spcAft>
                <a:spcPts val="0"/>
              </a:spcAft>
              <a:buClrTx/>
              <a:buSzTx/>
              <a:buFontTx/>
              <a:buNone/>
              <a:tabLst/>
              <a:defRPr sz="1600" i="1">
                <a:solidFill>
                  <a:schemeClr val="tx1">
                    <a:lumMod val="65000"/>
                    <a:lumOff val="35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1600" b="0" i="0" u="none" strike="noStrike" kern="1200" cap="none" spc="0" normalizeH="0" baseline="0" noProof="0" dirty="0">
                <a:ln>
                  <a:noFill/>
                </a:ln>
                <a:solidFill>
                  <a:prstClr val="black">
                    <a:lumMod val="65000"/>
                    <a:lumOff val="35000"/>
                  </a:prstClr>
                </a:solidFill>
                <a:effectLst/>
                <a:uLnTx/>
                <a:uFillTx/>
                <a:latin typeface="Arial" panose="020B0604020202020204" pitchFamily="34" charset="0"/>
                <a:ea typeface="+mn-ea"/>
                <a:cs typeface="Arial" panose="020B0604020202020204" pitchFamily="34" charset="0"/>
              </a:rPr>
              <a:t>Sottotitolo della slide</a:t>
            </a:r>
          </a:p>
        </p:txBody>
      </p:sp>
      <p:sp>
        <p:nvSpPr>
          <p:cNvPr id="37" name="CasellaDiTesto 36"/>
          <p:cNvSpPr txBox="1"/>
          <p:nvPr userDrawn="1"/>
        </p:nvSpPr>
        <p:spPr>
          <a:xfrm>
            <a:off x="269507" y="6300711"/>
            <a:ext cx="1237560" cy="246221"/>
          </a:xfrm>
          <a:prstGeom prst="rect">
            <a:avLst/>
          </a:prstGeom>
          <a:noFill/>
        </p:spPr>
        <p:txBody>
          <a:bodyPr wrap="square" rtlCol="0" anchor="ctr">
            <a:spAutoFit/>
          </a:bodyPr>
          <a:lstStyle/>
          <a:p>
            <a:r>
              <a:rPr lang="it-IT" sz="1000" dirty="0">
                <a:solidFill>
                  <a:schemeClr val="tx1">
                    <a:lumMod val="50000"/>
                    <a:lumOff val="50000"/>
                  </a:schemeClr>
                </a:solidFill>
              </a:rPr>
              <a:t>Università LUMSA</a:t>
            </a:r>
          </a:p>
        </p:txBody>
      </p:sp>
      <p:cxnSp>
        <p:nvCxnSpPr>
          <p:cNvPr id="38" name="Connettore diritto 37"/>
          <p:cNvCxnSpPr/>
          <p:nvPr userDrawn="1"/>
        </p:nvCxnSpPr>
        <p:spPr>
          <a:xfrm>
            <a:off x="285014" y="6300711"/>
            <a:ext cx="0" cy="246221"/>
          </a:xfrm>
          <a:prstGeom prst="line">
            <a:avLst/>
          </a:prstGeom>
          <a:ln w="12700">
            <a:solidFill>
              <a:srgbClr val="007749"/>
            </a:solidFill>
          </a:ln>
        </p:spPr>
        <p:style>
          <a:lnRef idx="1">
            <a:schemeClr val="accent1"/>
          </a:lnRef>
          <a:fillRef idx="0">
            <a:schemeClr val="accent1"/>
          </a:fillRef>
          <a:effectRef idx="0">
            <a:schemeClr val="accent1"/>
          </a:effectRef>
          <a:fontRef idx="minor">
            <a:schemeClr val="tx1"/>
          </a:fontRef>
        </p:style>
      </p:cxnSp>
      <p:cxnSp>
        <p:nvCxnSpPr>
          <p:cNvPr id="39" name="Connettore diritto 38"/>
          <p:cNvCxnSpPr/>
          <p:nvPr userDrawn="1"/>
        </p:nvCxnSpPr>
        <p:spPr>
          <a:xfrm>
            <a:off x="8874491" y="6300711"/>
            <a:ext cx="0" cy="246221"/>
          </a:xfrm>
          <a:prstGeom prst="line">
            <a:avLst/>
          </a:prstGeom>
          <a:ln w="12700">
            <a:solidFill>
              <a:srgbClr val="007749"/>
            </a:solidFill>
          </a:ln>
        </p:spPr>
        <p:style>
          <a:lnRef idx="1">
            <a:schemeClr val="accent1"/>
          </a:lnRef>
          <a:fillRef idx="0">
            <a:schemeClr val="accent1"/>
          </a:fillRef>
          <a:effectRef idx="0">
            <a:schemeClr val="accent1"/>
          </a:effectRef>
          <a:fontRef idx="minor">
            <a:schemeClr val="tx1"/>
          </a:fontRef>
        </p:style>
      </p:cxnSp>
      <p:sp>
        <p:nvSpPr>
          <p:cNvPr id="10" name="Title 1"/>
          <p:cNvSpPr>
            <a:spLocks noGrp="1"/>
          </p:cNvSpPr>
          <p:nvPr>
            <p:ph type="title" hasCustomPrompt="1"/>
          </p:nvPr>
        </p:nvSpPr>
        <p:spPr>
          <a:xfrm>
            <a:off x="269507" y="172621"/>
            <a:ext cx="8604986" cy="416095"/>
          </a:xfrm>
        </p:spPr>
        <p:txBody>
          <a:bodyPr lIns="0" rIns="0" anchor="t">
            <a:noAutofit/>
          </a:bodyPr>
          <a:lstStyle>
            <a:lvl1pPr>
              <a:defRPr sz="2400">
                <a:solidFill>
                  <a:srgbClr val="007749"/>
                </a:solidFill>
                <a:latin typeface="Arial" panose="020B0604020202020204" pitchFamily="34" charset="0"/>
                <a:cs typeface="Arial" panose="020B0604020202020204" pitchFamily="34" charset="0"/>
              </a:defRPr>
            </a:lvl1pPr>
          </a:lstStyle>
          <a:p>
            <a:r>
              <a:rPr lang="it-IT" dirty="0"/>
              <a:t>Titolo della slide</a:t>
            </a:r>
            <a:endParaRPr lang="en-US" dirty="0"/>
          </a:p>
        </p:txBody>
      </p:sp>
      <p:cxnSp>
        <p:nvCxnSpPr>
          <p:cNvPr id="11" name="Connettore 1 7"/>
          <p:cNvCxnSpPr/>
          <p:nvPr userDrawn="1"/>
        </p:nvCxnSpPr>
        <p:spPr>
          <a:xfrm>
            <a:off x="0" y="601554"/>
            <a:ext cx="8874493" cy="0"/>
          </a:xfrm>
          <a:prstGeom prst="line">
            <a:avLst/>
          </a:prstGeom>
          <a:ln w="19050">
            <a:solidFill>
              <a:srgbClr val="007749"/>
            </a:solidFill>
            <a:tailEnd type="non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443608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esto e contenuto (40-60)">
    <p:spTree>
      <p:nvGrpSpPr>
        <p:cNvPr id="1" name=""/>
        <p:cNvGrpSpPr/>
        <p:nvPr/>
      </p:nvGrpSpPr>
      <p:grpSpPr>
        <a:xfrm>
          <a:off x="0" y="0"/>
          <a:ext cx="0" cy="0"/>
          <a:chOff x="0" y="0"/>
          <a:chExt cx="0" cy="0"/>
        </a:xfrm>
      </p:grpSpPr>
      <p:sp>
        <p:nvSpPr>
          <p:cNvPr id="4" name="Segnaposto contenuto 3"/>
          <p:cNvSpPr>
            <a:spLocks noGrp="1"/>
          </p:cNvSpPr>
          <p:nvPr>
            <p:ph sz="quarter" idx="15"/>
          </p:nvPr>
        </p:nvSpPr>
        <p:spPr>
          <a:xfrm>
            <a:off x="3889375" y="1278467"/>
            <a:ext cx="4984750" cy="4775199"/>
          </a:xfrm>
        </p:spPr>
        <p:txBody>
          <a:bodyPr>
            <a:noAutofit/>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25" name="Segnaposto contenuto 2"/>
          <p:cNvSpPr>
            <a:spLocks noGrp="1"/>
          </p:cNvSpPr>
          <p:nvPr>
            <p:ph idx="14" hasCustomPrompt="1"/>
          </p:nvPr>
        </p:nvSpPr>
        <p:spPr>
          <a:xfrm>
            <a:off x="269507" y="1279032"/>
            <a:ext cx="3465095" cy="4774255"/>
          </a:xfrm>
        </p:spPr>
        <p:txBody>
          <a:bodyPr numCol="1" spcCol="360000" anchor="t">
            <a:noAutofit/>
          </a:bodyPr>
          <a:lstStyle>
            <a:lvl1pPr>
              <a:lnSpc>
                <a:spcPct val="125000"/>
              </a:lnSpc>
              <a:defRPr sz="1600"/>
            </a:lvl1pPr>
          </a:lstStyle>
          <a:p>
            <a:pPr marL="0" indent="0">
              <a:lnSpc>
                <a:spcPct val="114000"/>
              </a:lnSpc>
              <a:spcBef>
                <a:spcPts val="0"/>
              </a:spcBef>
              <a:spcAft>
                <a:spcPts val="1000"/>
              </a:spcAft>
              <a:buNone/>
            </a:pPr>
            <a:r>
              <a:rPr lang="it-IT" sz="1600" dirty="0" err="1"/>
              <a:t>Lorem</a:t>
            </a:r>
            <a:r>
              <a:rPr lang="it-IT" sz="1600" dirty="0"/>
              <a:t> </a:t>
            </a:r>
            <a:r>
              <a:rPr lang="it-IT" sz="1600" dirty="0" err="1"/>
              <a:t>ipsum</a:t>
            </a:r>
            <a:r>
              <a:rPr lang="it-IT" sz="1600" dirty="0"/>
              <a:t> </a:t>
            </a:r>
            <a:r>
              <a:rPr lang="it-IT" sz="1600" dirty="0" err="1"/>
              <a:t>dolor</a:t>
            </a:r>
            <a:r>
              <a:rPr lang="it-IT" sz="1600" dirty="0"/>
              <a:t> </a:t>
            </a:r>
            <a:r>
              <a:rPr lang="it-IT" sz="1600" dirty="0" err="1"/>
              <a:t>sit</a:t>
            </a:r>
            <a:r>
              <a:rPr lang="it-IT" sz="1600" dirty="0"/>
              <a:t> </a:t>
            </a:r>
            <a:r>
              <a:rPr lang="it-IT" sz="1600" dirty="0" err="1"/>
              <a:t>amet</a:t>
            </a:r>
            <a:r>
              <a:rPr lang="it-IT" sz="1600" dirty="0"/>
              <a:t>, </a:t>
            </a:r>
            <a:r>
              <a:rPr lang="it-IT" sz="1600" dirty="0" err="1"/>
              <a:t>consectetur</a:t>
            </a:r>
            <a:r>
              <a:rPr lang="it-IT" sz="1600" dirty="0"/>
              <a:t> </a:t>
            </a:r>
            <a:r>
              <a:rPr lang="it-IT" sz="1600" dirty="0" err="1"/>
              <a:t>adipiscing</a:t>
            </a:r>
            <a:r>
              <a:rPr lang="it-IT" sz="1600" dirty="0"/>
              <a:t> </a:t>
            </a:r>
            <a:r>
              <a:rPr lang="it-IT" sz="1600" dirty="0" err="1"/>
              <a:t>elit</a:t>
            </a:r>
            <a:r>
              <a:rPr lang="it-IT" sz="1600" dirty="0"/>
              <a:t>, </a:t>
            </a:r>
            <a:r>
              <a:rPr lang="it-IT" sz="1600" dirty="0" err="1"/>
              <a:t>sed</a:t>
            </a:r>
            <a:r>
              <a:rPr lang="it-IT" sz="1600" dirty="0"/>
              <a:t> do </a:t>
            </a:r>
            <a:r>
              <a:rPr lang="it-IT" sz="1600" dirty="0" err="1"/>
              <a:t>eiusmod</a:t>
            </a:r>
            <a:r>
              <a:rPr lang="it-IT" sz="1600" dirty="0"/>
              <a:t> </a:t>
            </a:r>
            <a:r>
              <a:rPr lang="it-IT" sz="1600" dirty="0" err="1"/>
              <a:t>tempor</a:t>
            </a:r>
            <a:r>
              <a:rPr lang="it-IT" sz="1600" dirty="0"/>
              <a:t> </a:t>
            </a:r>
            <a:r>
              <a:rPr lang="it-IT" sz="1600" dirty="0" err="1"/>
              <a:t>incididunt</a:t>
            </a:r>
            <a:r>
              <a:rPr lang="it-IT" sz="1600" dirty="0"/>
              <a:t> ut </a:t>
            </a:r>
            <a:r>
              <a:rPr lang="it-IT" sz="1600" dirty="0" err="1"/>
              <a:t>labore</a:t>
            </a:r>
            <a:r>
              <a:rPr lang="it-IT" sz="1600" dirty="0"/>
              <a:t> et dolore magna </a:t>
            </a:r>
            <a:r>
              <a:rPr lang="it-IT" sz="1600" dirty="0" err="1"/>
              <a:t>aliqua</a:t>
            </a:r>
            <a:r>
              <a:rPr lang="it-IT" sz="1600" dirty="0"/>
              <a:t>.</a:t>
            </a:r>
          </a:p>
          <a:p>
            <a:pPr marL="0" indent="0">
              <a:lnSpc>
                <a:spcPct val="114000"/>
              </a:lnSpc>
              <a:spcBef>
                <a:spcPts val="0"/>
              </a:spcBef>
              <a:spcAft>
                <a:spcPts val="1000"/>
              </a:spcAft>
              <a:buNone/>
            </a:pPr>
            <a:r>
              <a:rPr lang="it-IT" sz="1600" dirty="0"/>
              <a:t>Ut </a:t>
            </a:r>
            <a:r>
              <a:rPr lang="it-IT" sz="1600" dirty="0" err="1"/>
              <a:t>enim</a:t>
            </a:r>
            <a:r>
              <a:rPr lang="it-IT" sz="1600" dirty="0"/>
              <a:t> ad </a:t>
            </a:r>
            <a:r>
              <a:rPr lang="it-IT" sz="1600" dirty="0" err="1"/>
              <a:t>minim</a:t>
            </a:r>
            <a:r>
              <a:rPr lang="it-IT" sz="1600" dirty="0"/>
              <a:t> </a:t>
            </a:r>
            <a:r>
              <a:rPr lang="it-IT" sz="1600" dirty="0" err="1"/>
              <a:t>veniam</a:t>
            </a:r>
            <a:r>
              <a:rPr lang="it-IT" sz="1600" dirty="0"/>
              <a:t>, </a:t>
            </a:r>
            <a:r>
              <a:rPr lang="it-IT" sz="1600" dirty="0" err="1"/>
              <a:t>quis</a:t>
            </a:r>
            <a:r>
              <a:rPr lang="it-IT" sz="1600" dirty="0"/>
              <a:t> </a:t>
            </a:r>
            <a:r>
              <a:rPr lang="it-IT" sz="1600" dirty="0" err="1"/>
              <a:t>nostrud</a:t>
            </a:r>
            <a:r>
              <a:rPr lang="it-IT" sz="1600" dirty="0"/>
              <a:t> </a:t>
            </a:r>
            <a:r>
              <a:rPr lang="it-IT" sz="1600" dirty="0" err="1"/>
              <a:t>exercitation</a:t>
            </a:r>
            <a:r>
              <a:rPr lang="it-IT" sz="1600" dirty="0"/>
              <a:t> </a:t>
            </a:r>
            <a:r>
              <a:rPr lang="it-IT" sz="1600" dirty="0" err="1"/>
              <a:t>ullamco</a:t>
            </a:r>
            <a:r>
              <a:rPr lang="it-IT" sz="1600" dirty="0"/>
              <a:t> </a:t>
            </a:r>
            <a:r>
              <a:rPr lang="it-IT" sz="1600" dirty="0" err="1"/>
              <a:t>laboris</a:t>
            </a:r>
            <a:r>
              <a:rPr lang="it-IT" sz="1600" dirty="0"/>
              <a:t> </a:t>
            </a:r>
            <a:r>
              <a:rPr lang="it-IT" sz="1600" dirty="0" err="1"/>
              <a:t>nisi</a:t>
            </a:r>
            <a:r>
              <a:rPr lang="it-IT" sz="1600" dirty="0"/>
              <a:t> ut </a:t>
            </a:r>
            <a:r>
              <a:rPr lang="it-IT" sz="1600" dirty="0" err="1"/>
              <a:t>aliquip</a:t>
            </a:r>
            <a:r>
              <a:rPr lang="it-IT" sz="1600" dirty="0"/>
              <a:t> ex ea </a:t>
            </a:r>
            <a:r>
              <a:rPr lang="it-IT" sz="1600" dirty="0" err="1"/>
              <a:t>commodo</a:t>
            </a:r>
            <a:r>
              <a:rPr lang="it-IT" sz="1600" dirty="0"/>
              <a:t> </a:t>
            </a:r>
            <a:r>
              <a:rPr lang="it-IT" sz="1600" dirty="0" err="1"/>
              <a:t>consequat</a:t>
            </a:r>
            <a:r>
              <a:rPr lang="it-IT" sz="1600" dirty="0"/>
              <a:t>. </a:t>
            </a:r>
            <a:r>
              <a:rPr lang="it-IT" sz="1600" dirty="0" err="1"/>
              <a:t>Duis</a:t>
            </a:r>
            <a:r>
              <a:rPr lang="it-IT" sz="1600" dirty="0"/>
              <a:t> </a:t>
            </a:r>
            <a:r>
              <a:rPr lang="it-IT" sz="1600" dirty="0" err="1"/>
              <a:t>aute</a:t>
            </a:r>
            <a:r>
              <a:rPr lang="it-IT" sz="1600" dirty="0"/>
              <a:t> </a:t>
            </a:r>
            <a:r>
              <a:rPr lang="it-IT" sz="1600" dirty="0" err="1"/>
              <a:t>irure</a:t>
            </a:r>
            <a:r>
              <a:rPr lang="it-IT" sz="1600" dirty="0"/>
              <a:t> </a:t>
            </a:r>
            <a:r>
              <a:rPr lang="it-IT" sz="1600" dirty="0" err="1"/>
              <a:t>dolor</a:t>
            </a:r>
            <a:r>
              <a:rPr lang="it-IT" sz="1600" dirty="0"/>
              <a:t> in </a:t>
            </a:r>
            <a:r>
              <a:rPr lang="it-IT" sz="1600" dirty="0" err="1"/>
              <a:t>reprehenderit</a:t>
            </a:r>
            <a:r>
              <a:rPr lang="it-IT" sz="1600" dirty="0"/>
              <a:t> in </a:t>
            </a:r>
            <a:r>
              <a:rPr lang="it-IT" sz="1600" dirty="0" err="1"/>
              <a:t>voluptate</a:t>
            </a:r>
            <a:r>
              <a:rPr lang="it-IT" sz="1600" dirty="0"/>
              <a:t> </a:t>
            </a:r>
            <a:r>
              <a:rPr lang="it-IT" sz="1600" dirty="0" err="1"/>
              <a:t>velit</a:t>
            </a:r>
            <a:r>
              <a:rPr lang="it-IT" sz="1600" dirty="0"/>
              <a:t> esse </a:t>
            </a:r>
            <a:r>
              <a:rPr lang="it-IT" sz="1600" dirty="0" err="1"/>
              <a:t>cillum</a:t>
            </a:r>
            <a:r>
              <a:rPr lang="it-IT" sz="1600" dirty="0"/>
              <a:t> dolore </a:t>
            </a:r>
            <a:r>
              <a:rPr lang="it-IT" sz="1600" dirty="0" err="1"/>
              <a:t>eu</a:t>
            </a:r>
            <a:r>
              <a:rPr lang="it-IT" sz="1600" dirty="0"/>
              <a:t> </a:t>
            </a:r>
            <a:r>
              <a:rPr lang="it-IT" sz="1600" dirty="0" err="1"/>
              <a:t>fugiat</a:t>
            </a:r>
            <a:r>
              <a:rPr lang="it-IT" sz="1600" dirty="0"/>
              <a:t> nulla </a:t>
            </a:r>
            <a:r>
              <a:rPr lang="it-IT" sz="1600" dirty="0" err="1"/>
              <a:t>pariatur</a:t>
            </a:r>
            <a:r>
              <a:rPr lang="it-IT" sz="1600" dirty="0"/>
              <a:t>. </a:t>
            </a:r>
            <a:r>
              <a:rPr lang="it-IT" sz="1600" dirty="0" err="1"/>
              <a:t>Excepteur</a:t>
            </a:r>
            <a:r>
              <a:rPr lang="it-IT" sz="1600" dirty="0"/>
              <a:t> </a:t>
            </a:r>
            <a:r>
              <a:rPr lang="it-IT" sz="1600" dirty="0" err="1"/>
              <a:t>sint</a:t>
            </a:r>
            <a:r>
              <a:rPr lang="it-IT" sz="1600" dirty="0"/>
              <a:t> </a:t>
            </a:r>
            <a:r>
              <a:rPr lang="it-IT" sz="1600" dirty="0" err="1"/>
              <a:t>occaecat</a:t>
            </a:r>
            <a:r>
              <a:rPr lang="it-IT" sz="1600" dirty="0"/>
              <a:t> </a:t>
            </a:r>
            <a:r>
              <a:rPr lang="it-IT" sz="1600" dirty="0" err="1"/>
              <a:t>cupidatat</a:t>
            </a:r>
            <a:r>
              <a:rPr lang="it-IT" sz="1600" dirty="0"/>
              <a:t> non </a:t>
            </a:r>
            <a:r>
              <a:rPr lang="it-IT" sz="1600" dirty="0" err="1"/>
              <a:t>proident</a:t>
            </a:r>
            <a:r>
              <a:rPr lang="it-IT" sz="1600" dirty="0"/>
              <a:t>, </a:t>
            </a:r>
            <a:r>
              <a:rPr lang="it-IT" sz="1600" dirty="0" err="1"/>
              <a:t>sunt</a:t>
            </a:r>
            <a:r>
              <a:rPr lang="it-IT" sz="1600" dirty="0"/>
              <a:t> in culpa qui officia </a:t>
            </a:r>
            <a:r>
              <a:rPr lang="it-IT" sz="1600" dirty="0" err="1"/>
              <a:t>deserunt</a:t>
            </a:r>
            <a:r>
              <a:rPr lang="it-IT" sz="1600" dirty="0"/>
              <a:t> </a:t>
            </a:r>
            <a:r>
              <a:rPr lang="it-IT" sz="1600" dirty="0" err="1"/>
              <a:t>mollit</a:t>
            </a:r>
            <a:r>
              <a:rPr lang="it-IT" sz="1600" dirty="0"/>
              <a:t> </a:t>
            </a:r>
            <a:r>
              <a:rPr lang="it-IT" sz="1600" dirty="0" err="1"/>
              <a:t>anim</a:t>
            </a:r>
            <a:r>
              <a:rPr lang="it-IT" sz="1600" dirty="0"/>
              <a:t> id est </a:t>
            </a:r>
            <a:r>
              <a:rPr lang="it-IT" sz="1600" dirty="0" err="1"/>
              <a:t>laborum</a:t>
            </a:r>
            <a:r>
              <a:rPr lang="it-IT" sz="1600" dirty="0"/>
              <a:t>.</a:t>
            </a:r>
          </a:p>
        </p:txBody>
      </p:sp>
      <p:sp>
        <p:nvSpPr>
          <p:cNvPr id="14" name="Slide Number Placeholder 5"/>
          <p:cNvSpPr>
            <a:spLocks noGrp="1"/>
          </p:cNvSpPr>
          <p:nvPr>
            <p:ph type="sldNum" sz="quarter" idx="12"/>
          </p:nvPr>
        </p:nvSpPr>
        <p:spPr>
          <a:xfrm>
            <a:off x="7857066" y="6242972"/>
            <a:ext cx="1017425" cy="365125"/>
          </a:xfrm>
        </p:spPr>
        <p:txBody>
          <a:bodyPr/>
          <a:lstStyle>
            <a:lvl1pPr>
              <a:defRPr sz="1100">
                <a:solidFill>
                  <a:schemeClr val="tx1">
                    <a:lumMod val="50000"/>
                    <a:lumOff val="50000"/>
                  </a:schemeClr>
                </a:solidFill>
              </a:defRPr>
            </a:lvl1pPr>
          </a:lstStyle>
          <a:p>
            <a:fld id="{1DED2A74-3D0D-49B8-89BC-D2C6E902C5B9}" type="slidenum">
              <a:rPr lang="it-IT" smtClean="0"/>
              <a:pPr/>
              <a:t>‹N›</a:t>
            </a:fld>
            <a:endParaRPr lang="it-IT" dirty="0"/>
          </a:p>
        </p:txBody>
      </p:sp>
      <p:sp>
        <p:nvSpPr>
          <p:cNvPr id="16" name="Segnaposto testo 14"/>
          <p:cNvSpPr>
            <a:spLocks noGrp="1"/>
          </p:cNvSpPr>
          <p:nvPr>
            <p:ph type="body" sz="quarter" idx="13" hasCustomPrompt="1"/>
          </p:nvPr>
        </p:nvSpPr>
        <p:spPr>
          <a:xfrm>
            <a:off x="270242" y="734097"/>
            <a:ext cx="8604250" cy="345411"/>
          </a:xfrm>
        </p:spPr>
        <p:txBody>
          <a:bodyPr lIns="0" rIns="0">
            <a:normAutofit/>
          </a:bodyPr>
          <a:lstStyle>
            <a:lvl1pPr marL="0" marR="0" indent="0" algn="l" defTabSz="914400" rtl="0" eaLnBrk="1" fontAlgn="auto" latinLnBrk="0" hangingPunct="1">
              <a:lnSpc>
                <a:spcPct val="100000"/>
              </a:lnSpc>
              <a:spcBef>
                <a:spcPts val="0"/>
              </a:spcBef>
              <a:spcAft>
                <a:spcPts val="0"/>
              </a:spcAft>
              <a:buClrTx/>
              <a:buSzTx/>
              <a:buFontTx/>
              <a:buNone/>
              <a:tabLst/>
              <a:defRPr sz="1600" i="1">
                <a:solidFill>
                  <a:schemeClr val="tx1">
                    <a:lumMod val="65000"/>
                    <a:lumOff val="35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1600" b="0" i="0" u="none" strike="noStrike" kern="1200" cap="none" spc="0" normalizeH="0" baseline="0" noProof="0" dirty="0">
                <a:ln>
                  <a:noFill/>
                </a:ln>
                <a:solidFill>
                  <a:prstClr val="black">
                    <a:lumMod val="65000"/>
                    <a:lumOff val="35000"/>
                  </a:prstClr>
                </a:solidFill>
                <a:effectLst/>
                <a:uLnTx/>
                <a:uFillTx/>
                <a:latin typeface="Arial" panose="020B0604020202020204" pitchFamily="34" charset="0"/>
                <a:ea typeface="+mn-ea"/>
                <a:cs typeface="Arial" panose="020B0604020202020204" pitchFamily="34" charset="0"/>
              </a:rPr>
              <a:t>Sottotitolo della slide</a:t>
            </a:r>
          </a:p>
        </p:txBody>
      </p:sp>
      <p:sp>
        <p:nvSpPr>
          <p:cNvPr id="22" name="CasellaDiTesto 21"/>
          <p:cNvSpPr txBox="1"/>
          <p:nvPr userDrawn="1"/>
        </p:nvSpPr>
        <p:spPr>
          <a:xfrm>
            <a:off x="269507" y="6300711"/>
            <a:ext cx="1237560" cy="246221"/>
          </a:xfrm>
          <a:prstGeom prst="rect">
            <a:avLst/>
          </a:prstGeom>
          <a:noFill/>
        </p:spPr>
        <p:txBody>
          <a:bodyPr wrap="square" rtlCol="0" anchor="ctr">
            <a:spAutoFit/>
          </a:bodyPr>
          <a:lstStyle/>
          <a:p>
            <a:r>
              <a:rPr lang="it-IT" sz="1000" dirty="0">
                <a:solidFill>
                  <a:schemeClr val="tx1">
                    <a:lumMod val="50000"/>
                    <a:lumOff val="50000"/>
                  </a:schemeClr>
                </a:solidFill>
              </a:rPr>
              <a:t>Università LUMSA</a:t>
            </a:r>
          </a:p>
        </p:txBody>
      </p:sp>
      <p:cxnSp>
        <p:nvCxnSpPr>
          <p:cNvPr id="26" name="Connettore diritto 25"/>
          <p:cNvCxnSpPr/>
          <p:nvPr userDrawn="1"/>
        </p:nvCxnSpPr>
        <p:spPr>
          <a:xfrm>
            <a:off x="285014" y="6300711"/>
            <a:ext cx="0" cy="246221"/>
          </a:xfrm>
          <a:prstGeom prst="line">
            <a:avLst/>
          </a:prstGeom>
          <a:ln w="12700">
            <a:solidFill>
              <a:srgbClr val="007749"/>
            </a:solidFill>
          </a:ln>
        </p:spPr>
        <p:style>
          <a:lnRef idx="1">
            <a:schemeClr val="accent1"/>
          </a:lnRef>
          <a:fillRef idx="0">
            <a:schemeClr val="accent1"/>
          </a:fillRef>
          <a:effectRef idx="0">
            <a:schemeClr val="accent1"/>
          </a:effectRef>
          <a:fontRef idx="minor">
            <a:schemeClr val="tx1"/>
          </a:fontRef>
        </p:style>
      </p:cxnSp>
      <p:cxnSp>
        <p:nvCxnSpPr>
          <p:cNvPr id="27" name="Connettore diritto 26"/>
          <p:cNvCxnSpPr/>
          <p:nvPr userDrawn="1"/>
        </p:nvCxnSpPr>
        <p:spPr>
          <a:xfrm>
            <a:off x="8874491" y="6300711"/>
            <a:ext cx="0" cy="246221"/>
          </a:xfrm>
          <a:prstGeom prst="line">
            <a:avLst/>
          </a:prstGeom>
          <a:ln w="12700">
            <a:solidFill>
              <a:srgbClr val="007749"/>
            </a:solidFill>
          </a:ln>
        </p:spPr>
        <p:style>
          <a:lnRef idx="1">
            <a:schemeClr val="accent1"/>
          </a:lnRef>
          <a:fillRef idx="0">
            <a:schemeClr val="accent1"/>
          </a:fillRef>
          <a:effectRef idx="0">
            <a:schemeClr val="accent1"/>
          </a:effectRef>
          <a:fontRef idx="minor">
            <a:schemeClr val="tx1"/>
          </a:fontRef>
        </p:style>
      </p:cxnSp>
      <p:sp>
        <p:nvSpPr>
          <p:cNvPr id="11" name="Title 1"/>
          <p:cNvSpPr>
            <a:spLocks noGrp="1"/>
          </p:cNvSpPr>
          <p:nvPr>
            <p:ph type="title" hasCustomPrompt="1"/>
          </p:nvPr>
        </p:nvSpPr>
        <p:spPr>
          <a:xfrm>
            <a:off x="269507" y="172621"/>
            <a:ext cx="8604986" cy="416095"/>
          </a:xfrm>
        </p:spPr>
        <p:txBody>
          <a:bodyPr lIns="0" rIns="0" anchor="t">
            <a:noAutofit/>
          </a:bodyPr>
          <a:lstStyle>
            <a:lvl1pPr>
              <a:defRPr sz="2400">
                <a:solidFill>
                  <a:srgbClr val="007749"/>
                </a:solidFill>
                <a:latin typeface="Arial" panose="020B0604020202020204" pitchFamily="34" charset="0"/>
                <a:cs typeface="Arial" panose="020B0604020202020204" pitchFamily="34" charset="0"/>
              </a:defRPr>
            </a:lvl1pPr>
          </a:lstStyle>
          <a:p>
            <a:r>
              <a:rPr lang="it-IT" dirty="0"/>
              <a:t>Titolo della slide</a:t>
            </a:r>
            <a:endParaRPr lang="en-US" dirty="0"/>
          </a:p>
        </p:txBody>
      </p:sp>
      <p:cxnSp>
        <p:nvCxnSpPr>
          <p:cNvPr id="12" name="Connettore 1 7"/>
          <p:cNvCxnSpPr/>
          <p:nvPr userDrawn="1"/>
        </p:nvCxnSpPr>
        <p:spPr>
          <a:xfrm>
            <a:off x="0" y="601554"/>
            <a:ext cx="8874493" cy="0"/>
          </a:xfrm>
          <a:prstGeom prst="line">
            <a:avLst/>
          </a:prstGeom>
          <a:ln w="19050">
            <a:solidFill>
              <a:srgbClr val="007749"/>
            </a:solidFill>
            <a:tailEnd type="non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195491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it-IT"/>
              <a:t>Fare clic per modificare lo stile del titolo</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it-IT" dirty="0"/>
              <a:t>Fare clic per modificare stili del testo dello schema</a:t>
            </a:r>
          </a:p>
          <a:p>
            <a:pPr lvl="1"/>
            <a:r>
              <a:rPr lang="it-IT" dirty="0"/>
              <a:t>Secondo livello</a:t>
            </a:r>
          </a:p>
          <a:p>
            <a:pPr lvl="2"/>
            <a:r>
              <a:rPr lang="it-IT" dirty="0"/>
              <a:t>Terzo livello</a:t>
            </a:r>
          </a:p>
          <a:p>
            <a:pPr lvl="3"/>
            <a:r>
              <a:rPr lang="it-IT" dirty="0"/>
              <a:t>Quarto livello</a:t>
            </a:r>
          </a:p>
          <a:p>
            <a:pPr lvl="4"/>
            <a:r>
              <a:rPr lang="it-IT" dirty="0"/>
              <a:t>Quinto livello</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it-IT"/>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bg1">
                    <a:lumMod val="95000"/>
                  </a:schemeClr>
                </a:solidFill>
              </a:defRPr>
            </a:lvl1pPr>
          </a:lstStyle>
          <a:p>
            <a:fld id="{1DED2A74-3D0D-49B8-89BC-D2C6E902C5B9}" type="slidenum">
              <a:rPr lang="it-IT" smtClean="0"/>
              <a:pPr/>
              <a:t>‹N›</a:t>
            </a:fld>
            <a:endParaRPr lang="it-IT"/>
          </a:p>
        </p:txBody>
      </p:sp>
    </p:spTree>
    <p:extLst>
      <p:ext uri="{BB962C8B-B14F-4D97-AF65-F5344CB8AC3E}">
        <p14:creationId xmlns:p14="http://schemas.microsoft.com/office/powerpoint/2010/main" val="338808622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8" r:id="rId4"/>
    <p:sldLayoutId id="2147483669" r:id="rId5"/>
    <p:sldLayoutId id="2147483670" r:id="rId6"/>
    <p:sldLayoutId id="2147483671" r:id="rId7"/>
    <p:sldLayoutId id="2147483672" r:id="rId8"/>
    <p:sldLayoutId id="2147483673" r:id="rId9"/>
    <p:sldLayoutId id="2147483674" r:id="rId10"/>
    <p:sldLayoutId id="2147483675" r:id="rId11"/>
    <p:sldLayoutId id="2147483676" r:id="rId12"/>
    <p:sldLayoutId id="2147483677" r:id="rId13"/>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Clr>
          <a:srgbClr val="006633"/>
        </a:buClr>
        <a:buFont typeface="Wingdings" panose="05000000000000000000" pitchFamily="2" charset="2"/>
        <a:buChar char="§"/>
        <a:defRPr sz="16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Clr>
          <a:srgbClr val="006633"/>
        </a:buClr>
        <a:buFont typeface="Wingdings" panose="05000000000000000000" pitchFamily="2" charset="2"/>
        <a:buChar char="§"/>
        <a:defRPr sz="16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Clr>
          <a:srgbClr val="006633"/>
        </a:buClr>
        <a:buFont typeface="Wingdings" panose="05000000000000000000" pitchFamily="2" charset="2"/>
        <a:buChar char="§"/>
        <a:defRPr sz="16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Clr>
          <a:srgbClr val="006633"/>
        </a:buClr>
        <a:buFont typeface="Wingdings" panose="05000000000000000000" pitchFamily="2" charset="2"/>
        <a:buChar char="§"/>
        <a:defRPr sz="14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Clr>
          <a:srgbClr val="006633"/>
        </a:buClr>
        <a:buFont typeface="Wingdings" panose="05000000000000000000" pitchFamily="2" charset="2"/>
        <a:buChar char="§"/>
        <a:defRPr sz="1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3" Type="http://schemas.openxmlformats.org/officeDocument/2006/relationships/hyperlink" Target="mailto:lcoppo@univ-catholyon.f" TargetMode="External"/><Relationship Id="rId2" Type="http://schemas.openxmlformats.org/officeDocument/2006/relationships/hyperlink" Target="mailto:lcoppo1@lumsa.it" TargetMode="Externa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502476" y="678032"/>
            <a:ext cx="5772150" cy="1790029"/>
          </a:xfrm>
        </p:spPr>
        <p:txBody>
          <a:bodyPr anchor="b">
            <a:normAutofit/>
          </a:bodyPr>
          <a:lstStyle/>
          <a:p>
            <a:r>
              <a:rPr lang="it-IT" dirty="0"/>
              <a:t>Comparative </a:t>
            </a:r>
            <a:r>
              <a:rPr lang="it-IT" dirty="0" err="1"/>
              <a:t>Law</a:t>
            </a:r>
            <a:endParaRPr lang="it-IT" dirty="0"/>
          </a:p>
        </p:txBody>
      </p:sp>
      <p:sp>
        <p:nvSpPr>
          <p:cNvPr id="3" name="Sottotitolo 2"/>
          <p:cNvSpPr>
            <a:spLocks noGrp="1"/>
          </p:cNvSpPr>
          <p:nvPr>
            <p:ph type="subTitle" idx="1"/>
          </p:nvPr>
        </p:nvSpPr>
        <p:spPr>
          <a:xfrm>
            <a:off x="502476" y="2531434"/>
            <a:ext cx="4885313" cy="1044104"/>
          </a:xfrm>
        </p:spPr>
        <p:txBody>
          <a:bodyPr/>
          <a:lstStyle/>
          <a:p>
            <a:endParaRPr lang="it-IT" dirty="0"/>
          </a:p>
        </p:txBody>
      </p:sp>
      <p:sp>
        <p:nvSpPr>
          <p:cNvPr id="10" name="CasellaDiTesto 9"/>
          <p:cNvSpPr txBox="1"/>
          <p:nvPr/>
        </p:nvSpPr>
        <p:spPr>
          <a:xfrm>
            <a:off x="502476" y="4323341"/>
            <a:ext cx="4140200" cy="355600"/>
          </a:xfrm>
          <a:prstGeom prst="rect">
            <a:avLst/>
          </a:prstGeom>
          <a:noFill/>
        </p:spPr>
        <p:txBody>
          <a:bodyPr wrap="square" rtlCol="0">
            <a:noAutofit/>
          </a:bodyPr>
          <a:lstStyle/>
          <a:p>
            <a:r>
              <a:rPr lang="it-IT" sz="1600" dirty="0">
                <a:solidFill>
                  <a:schemeClr val="bg1"/>
                </a:solidFill>
                <a:latin typeface="Arial" panose="020B0604020202020204" pitchFamily="34" charset="0"/>
                <a:cs typeface="Arial" panose="020B0604020202020204" pitchFamily="34" charset="0"/>
              </a:rPr>
              <a:t>Prof.ssa Letizia Coppo</a:t>
            </a:r>
          </a:p>
        </p:txBody>
      </p:sp>
      <p:sp>
        <p:nvSpPr>
          <p:cNvPr id="11" name="CasellaDiTesto 10"/>
          <p:cNvSpPr txBox="1"/>
          <p:nvPr/>
        </p:nvSpPr>
        <p:spPr>
          <a:xfrm>
            <a:off x="502476" y="6137945"/>
            <a:ext cx="4140200" cy="355600"/>
          </a:xfrm>
          <a:prstGeom prst="rect">
            <a:avLst/>
          </a:prstGeom>
          <a:noFill/>
        </p:spPr>
        <p:txBody>
          <a:bodyPr wrap="square" rtlCol="0">
            <a:noAutofit/>
          </a:bodyPr>
          <a:lstStyle/>
          <a:p>
            <a:r>
              <a:rPr lang="it-IT" sz="1200" dirty="0">
                <a:solidFill>
                  <a:schemeClr val="bg1"/>
                </a:solidFill>
                <a:latin typeface="Arial" panose="020B0604020202020204" pitchFamily="34" charset="0"/>
                <a:cs typeface="Arial" panose="020B0604020202020204" pitchFamily="34" charset="0"/>
              </a:rPr>
              <a:t>A.A. 2022-2023</a:t>
            </a:r>
          </a:p>
        </p:txBody>
      </p:sp>
      <p:sp>
        <p:nvSpPr>
          <p:cNvPr id="12" name="CasellaDiTesto 11"/>
          <p:cNvSpPr txBox="1"/>
          <p:nvPr/>
        </p:nvSpPr>
        <p:spPr>
          <a:xfrm>
            <a:off x="502476" y="4638751"/>
            <a:ext cx="3083407" cy="601368"/>
          </a:xfrm>
          <a:prstGeom prst="rect">
            <a:avLst/>
          </a:prstGeom>
          <a:noFill/>
        </p:spPr>
        <p:txBody>
          <a:bodyPr wrap="square" rtlCol="0">
            <a:noAutofit/>
          </a:bodyPr>
          <a:lstStyle/>
          <a:p>
            <a:r>
              <a:rPr lang="it-IT" sz="1200" dirty="0">
                <a:solidFill>
                  <a:schemeClr val="bg1"/>
                </a:solidFill>
                <a:latin typeface="Arial" panose="020B0604020202020204" pitchFamily="34" charset="0"/>
                <a:cs typeface="Arial" panose="020B0604020202020204" pitchFamily="34" charset="0"/>
              </a:rPr>
              <a:t>Cattedra di Diritto comparato</a:t>
            </a:r>
          </a:p>
        </p:txBody>
      </p:sp>
    </p:spTree>
    <p:extLst>
      <p:ext uri="{BB962C8B-B14F-4D97-AF65-F5344CB8AC3E}">
        <p14:creationId xmlns:p14="http://schemas.microsoft.com/office/powerpoint/2010/main" val="12616395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4"/>
          </p:nvPr>
        </p:nvSpPr>
        <p:spPr>
          <a:xfrm>
            <a:off x="269507" y="1285200"/>
            <a:ext cx="8477451" cy="4957772"/>
          </a:xfrm>
        </p:spPr>
        <p:txBody>
          <a:bodyPr/>
          <a:lstStyle/>
          <a:p>
            <a:pPr marL="45720" indent="0" algn="just">
              <a:lnSpc>
                <a:spcPct val="120000"/>
              </a:lnSpc>
              <a:spcBef>
                <a:spcPts val="0"/>
              </a:spcBef>
              <a:buNone/>
            </a:pPr>
            <a:r>
              <a:rPr lang="en-GB" sz="2800" dirty="0">
                <a:latin typeface="Times New Roman"/>
                <a:cs typeface="Times New Roman"/>
              </a:rPr>
              <a:t>W</a:t>
            </a:r>
            <a:r>
              <a:rPr lang="en-GB" sz="2800" dirty="0">
                <a:solidFill>
                  <a:schemeClr val="tx1"/>
                </a:solidFill>
                <a:latin typeface="Times New Roman"/>
                <a:cs typeface="Times New Roman"/>
              </a:rPr>
              <a:t>ith Confucius, the </a:t>
            </a:r>
            <a:r>
              <a:rPr lang="en-GB" sz="2800" i="1" dirty="0">
                <a:solidFill>
                  <a:schemeClr val="tx1"/>
                </a:solidFill>
                <a:latin typeface="Times New Roman"/>
                <a:cs typeface="Times New Roman"/>
              </a:rPr>
              <a:t>li</a:t>
            </a:r>
            <a:r>
              <a:rPr lang="en-GB" sz="2800" dirty="0">
                <a:solidFill>
                  <a:schemeClr val="tx1"/>
                </a:solidFill>
                <a:latin typeface="Times New Roman"/>
                <a:cs typeface="Times New Roman"/>
              </a:rPr>
              <a:t> has been given a new legitimacy as the expression of the moral authority of ancestors and has been put into writing under the form of soft law.</a:t>
            </a:r>
          </a:p>
          <a:p>
            <a:pPr marL="45720" indent="0" algn="just">
              <a:lnSpc>
                <a:spcPct val="120000"/>
              </a:lnSpc>
              <a:spcBef>
                <a:spcPts val="0"/>
              </a:spcBef>
              <a:buNone/>
            </a:pPr>
            <a:endParaRPr lang="en-GB" sz="2800" dirty="0">
              <a:solidFill>
                <a:schemeClr val="tx1"/>
              </a:solidFill>
              <a:latin typeface="Times New Roman"/>
              <a:cs typeface="Times New Roman"/>
            </a:endParaRPr>
          </a:p>
          <a:p>
            <a:pPr marL="45720" indent="0" algn="just">
              <a:lnSpc>
                <a:spcPct val="120000"/>
              </a:lnSpc>
              <a:spcBef>
                <a:spcPts val="0"/>
              </a:spcBef>
              <a:buNone/>
            </a:pPr>
            <a:r>
              <a:rPr lang="en-GB" sz="2800" dirty="0">
                <a:solidFill>
                  <a:schemeClr val="tx1"/>
                </a:solidFill>
                <a:latin typeface="Times New Roman"/>
                <a:cs typeface="Times New Roman"/>
              </a:rPr>
              <a:t>The </a:t>
            </a:r>
            <a:r>
              <a:rPr lang="en-GB" sz="2800" i="1" dirty="0">
                <a:solidFill>
                  <a:schemeClr val="tx1"/>
                </a:solidFill>
                <a:latin typeface="Times New Roman"/>
                <a:cs typeface="Times New Roman"/>
              </a:rPr>
              <a:t>li</a:t>
            </a:r>
            <a:r>
              <a:rPr lang="en-GB" sz="2800" dirty="0">
                <a:solidFill>
                  <a:schemeClr val="tx1"/>
                </a:solidFill>
                <a:latin typeface="Times New Roman"/>
                <a:cs typeface="Times New Roman"/>
              </a:rPr>
              <a:t> regulates the succession to the throne and provides for the essential needs of “noble law”; it ensured peaceful cohabitation among citizens in conformity with the need of harmony with the cosmic order, on the basis of the social hierarchies expressed by the inequality of rank.</a:t>
            </a:r>
          </a:p>
        </p:txBody>
      </p:sp>
      <p:sp>
        <p:nvSpPr>
          <p:cNvPr id="5" name="Segnaposto numero diapositiva 4"/>
          <p:cNvSpPr>
            <a:spLocks noGrp="1"/>
          </p:cNvSpPr>
          <p:nvPr>
            <p:ph type="sldNum" sz="quarter" idx="12"/>
          </p:nvPr>
        </p:nvSpPr>
        <p:spPr/>
        <p:txBody>
          <a:bodyPr/>
          <a:lstStyle/>
          <a:p>
            <a:fld id="{1DED2A74-3D0D-49B8-89BC-D2C6E902C5B9}" type="slidenum">
              <a:rPr lang="it-IT" smtClean="0"/>
              <a:pPr/>
              <a:t>10</a:t>
            </a:fld>
            <a:endParaRPr lang="it-IT" dirty="0"/>
          </a:p>
        </p:txBody>
      </p:sp>
      <p:sp>
        <p:nvSpPr>
          <p:cNvPr id="8" name="Titolo 1"/>
          <p:cNvSpPr>
            <a:spLocks noGrp="1"/>
          </p:cNvSpPr>
          <p:nvPr>
            <p:ph type="title"/>
          </p:nvPr>
        </p:nvSpPr>
        <p:spPr>
          <a:xfrm>
            <a:off x="108284" y="172621"/>
            <a:ext cx="9035715" cy="416095"/>
          </a:xfrm>
        </p:spPr>
        <p:txBody>
          <a:bodyPr/>
          <a:lstStyle/>
          <a:p>
            <a:r>
              <a:rPr lang="it-IT" dirty="0"/>
              <a:t>TRADITIONAL CHINESE LAW</a:t>
            </a:r>
          </a:p>
        </p:txBody>
      </p:sp>
      <p:sp>
        <p:nvSpPr>
          <p:cNvPr id="9" name="Segnaposto testo 3"/>
          <p:cNvSpPr>
            <a:spLocks noGrp="1"/>
          </p:cNvSpPr>
          <p:nvPr>
            <p:ph type="body" sz="quarter" idx="13"/>
          </p:nvPr>
        </p:nvSpPr>
        <p:spPr>
          <a:xfrm>
            <a:off x="269506" y="734097"/>
            <a:ext cx="8604986" cy="551103"/>
          </a:xfrm>
        </p:spPr>
        <p:txBody>
          <a:bodyPr>
            <a:noAutofit/>
          </a:bodyPr>
          <a:lstStyle/>
          <a:p>
            <a:r>
              <a:rPr lang="en-GB" sz="2400" b="1" dirty="0"/>
              <a:t>The modern Li</a:t>
            </a:r>
          </a:p>
        </p:txBody>
      </p:sp>
    </p:spTree>
    <p:extLst>
      <p:ext uri="{BB962C8B-B14F-4D97-AF65-F5344CB8AC3E}">
        <p14:creationId xmlns:p14="http://schemas.microsoft.com/office/powerpoint/2010/main" val="12186829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4"/>
          </p:nvPr>
        </p:nvSpPr>
        <p:spPr>
          <a:xfrm>
            <a:off x="269507" y="1285200"/>
            <a:ext cx="8477451" cy="4957772"/>
          </a:xfrm>
        </p:spPr>
        <p:txBody>
          <a:bodyPr/>
          <a:lstStyle/>
          <a:p>
            <a:pPr marL="45720" indent="0" algn="just">
              <a:lnSpc>
                <a:spcPct val="120000"/>
              </a:lnSpc>
              <a:spcBef>
                <a:spcPts val="0"/>
              </a:spcBef>
              <a:buNone/>
            </a:pPr>
            <a:r>
              <a:rPr lang="en-GB" sz="2200" dirty="0">
                <a:solidFill>
                  <a:schemeClr val="tx1"/>
                </a:solidFill>
                <a:latin typeface="Times New Roman"/>
                <a:cs typeface="Times New Roman"/>
              </a:rPr>
              <a:t>The knowledge of the </a:t>
            </a:r>
            <a:r>
              <a:rPr lang="en-GB" sz="2200" i="1" dirty="0">
                <a:solidFill>
                  <a:schemeClr val="tx1"/>
                </a:solidFill>
                <a:latin typeface="Times New Roman"/>
                <a:cs typeface="Times New Roman"/>
              </a:rPr>
              <a:t>li</a:t>
            </a:r>
            <a:r>
              <a:rPr lang="en-GB" sz="2200" dirty="0">
                <a:solidFill>
                  <a:schemeClr val="tx1"/>
                </a:solidFill>
                <a:latin typeface="Times New Roman"/>
                <a:cs typeface="Times New Roman"/>
              </a:rPr>
              <a:t> is strongly encouraged; they are immutable, given that they are not the product of a legislator.</a:t>
            </a:r>
          </a:p>
          <a:p>
            <a:pPr marL="45720" indent="0" algn="just">
              <a:lnSpc>
                <a:spcPct val="120000"/>
              </a:lnSpc>
              <a:spcBef>
                <a:spcPts val="0"/>
              </a:spcBef>
              <a:buNone/>
            </a:pPr>
            <a:endParaRPr lang="en-GB" sz="2200" dirty="0">
              <a:solidFill>
                <a:schemeClr val="tx1"/>
              </a:solidFill>
              <a:latin typeface="Times New Roman"/>
              <a:cs typeface="Times New Roman"/>
            </a:endParaRPr>
          </a:p>
          <a:p>
            <a:pPr marL="45720" indent="0" algn="just">
              <a:lnSpc>
                <a:spcPct val="120000"/>
              </a:lnSpc>
              <a:spcBef>
                <a:spcPts val="0"/>
              </a:spcBef>
              <a:buNone/>
            </a:pPr>
            <a:r>
              <a:rPr lang="en-GB" sz="2200" dirty="0">
                <a:solidFill>
                  <a:schemeClr val="tx1"/>
                </a:solidFill>
                <a:latin typeface="Times New Roman"/>
                <a:cs typeface="Times New Roman"/>
              </a:rPr>
              <a:t>Sovereigns are not suggested to promulgate statutes, given that these latter are feared by the people, but diminish in the same time the respect for authority. Once the legislation enacted, the citizens will be able to speculate on its gaps and imperfections, looking for the most elusive and favourable interpretations.</a:t>
            </a:r>
          </a:p>
          <a:p>
            <a:pPr marL="45720" indent="0" algn="just">
              <a:lnSpc>
                <a:spcPct val="120000"/>
              </a:lnSpc>
              <a:spcBef>
                <a:spcPts val="0"/>
              </a:spcBef>
              <a:buNone/>
            </a:pPr>
            <a:endParaRPr lang="en-GB" sz="2200" dirty="0">
              <a:solidFill>
                <a:schemeClr val="tx1"/>
              </a:solidFill>
              <a:latin typeface="Times New Roman"/>
              <a:cs typeface="Times New Roman"/>
            </a:endParaRPr>
          </a:p>
          <a:p>
            <a:pPr marL="45720" indent="0" algn="just">
              <a:lnSpc>
                <a:spcPct val="120000"/>
              </a:lnSpc>
              <a:spcBef>
                <a:spcPts val="0"/>
              </a:spcBef>
              <a:buNone/>
            </a:pPr>
            <a:r>
              <a:rPr lang="en-GB" sz="2200" dirty="0">
                <a:solidFill>
                  <a:schemeClr val="tx1"/>
                </a:solidFill>
                <a:latin typeface="Times New Roman"/>
                <a:cs typeface="Times New Roman"/>
              </a:rPr>
              <a:t>The country did not count on the legislation, but rather on the skills and equilibrium of the public officers that were in charge of its application.</a:t>
            </a:r>
          </a:p>
        </p:txBody>
      </p:sp>
      <p:sp>
        <p:nvSpPr>
          <p:cNvPr id="5" name="Segnaposto numero diapositiva 4"/>
          <p:cNvSpPr>
            <a:spLocks noGrp="1"/>
          </p:cNvSpPr>
          <p:nvPr>
            <p:ph type="sldNum" sz="quarter" idx="12"/>
          </p:nvPr>
        </p:nvSpPr>
        <p:spPr/>
        <p:txBody>
          <a:bodyPr/>
          <a:lstStyle/>
          <a:p>
            <a:fld id="{1DED2A74-3D0D-49B8-89BC-D2C6E902C5B9}" type="slidenum">
              <a:rPr lang="it-IT" smtClean="0"/>
              <a:pPr/>
              <a:t>11</a:t>
            </a:fld>
            <a:endParaRPr lang="it-IT" dirty="0"/>
          </a:p>
        </p:txBody>
      </p:sp>
      <p:sp>
        <p:nvSpPr>
          <p:cNvPr id="8" name="Titolo 1"/>
          <p:cNvSpPr>
            <a:spLocks noGrp="1"/>
          </p:cNvSpPr>
          <p:nvPr>
            <p:ph type="title"/>
          </p:nvPr>
        </p:nvSpPr>
        <p:spPr>
          <a:xfrm>
            <a:off x="108284" y="172621"/>
            <a:ext cx="9035715" cy="416095"/>
          </a:xfrm>
        </p:spPr>
        <p:txBody>
          <a:bodyPr/>
          <a:lstStyle/>
          <a:p>
            <a:r>
              <a:rPr lang="it-IT" dirty="0"/>
              <a:t>TRADITIONAL CHINESE LAW</a:t>
            </a:r>
          </a:p>
        </p:txBody>
      </p:sp>
      <p:sp>
        <p:nvSpPr>
          <p:cNvPr id="9" name="Segnaposto testo 3"/>
          <p:cNvSpPr>
            <a:spLocks noGrp="1"/>
          </p:cNvSpPr>
          <p:nvPr>
            <p:ph type="body" sz="quarter" idx="13"/>
          </p:nvPr>
        </p:nvSpPr>
        <p:spPr>
          <a:xfrm>
            <a:off x="269506" y="734097"/>
            <a:ext cx="8604986" cy="551103"/>
          </a:xfrm>
        </p:spPr>
        <p:txBody>
          <a:bodyPr>
            <a:noAutofit/>
          </a:bodyPr>
          <a:lstStyle/>
          <a:p>
            <a:r>
              <a:rPr lang="en-GB" sz="2400" b="1" dirty="0"/>
              <a:t>The modern Li</a:t>
            </a:r>
          </a:p>
        </p:txBody>
      </p:sp>
    </p:spTree>
    <p:extLst>
      <p:ext uri="{BB962C8B-B14F-4D97-AF65-F5344CB8AC3E}">
        <p14:creationId xmlns:p14="http://schemas.microsoft.com/office/powerpoint/2010/main" val="42598790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4"/>
          </p:nvPr>
        </p:nvSpPr>
        <p:spPr>
          <a:xfrm>
            <a:off x="269507" y="1285200"/>
            <a:ext cx="8477451" cy="4957772"/>
          </a:xfrm>
        </p:spPr>
        <p:txBody>
          <a:bodyPr/>
          <a:lstStyle/>
          <a:p>
            <a:pPr marL="45720" indent="0" algn="just">
              <a:lnSpc>
                <a:spcPct val="120000"/>
              </a:lnSpc>
              <a:spcBef>
                <a:spcPts val="0"/>
              </a:spcBef>
              <a:buNone/>
            </a:pPr>
            <a:r>
              <a:rPr lang="en-GB" sz="2800" dirty="0">
                <a:solidFill>
                  <a:schemeClr val="tx1"/>
                </a:solidFill>
                <a:latin typeface="Times New Roman"/>
                <a:cs typeface="Times New Roman"/>
              </a:rPr>
              <a:t>Such source is surrounded by mistrust. If somebody invoked a </a:t>
            </a:r>
            <a:r>
              <a:rPr lang="en-GB" sz="2800" i="1" dirty="0">
                <a:solidFill>
                  <a:schemeClr val="tx1"/>
                </a:solidFill>
                <a:latin typeface="Times New Roman"/>
                <a:cs typeface="Times New Roman"/>
              </a:rPr>
              <a:t>fa</a:t>
            </a:r>
            <a:r>
              <a:rPr lang="en-GB" sz="2800" dirty="0">
                <a:solidFill>
                  <a:schemeClr val="tx1"/>
                </a:solidFill>
                <a:latin typeface="Times New Roman"/>
                <a:cs typeface="Times New Roman"/>
              </a:rPr>
              <a:t> inconsistent with a </a:t>
            </a:r>
            <a:r>
              <a:rPr lang="en-GB" sz="2800" i="1" dirty="0">
                <a:solidFill>
                  <a:schemeClr val="tx1"/>
                </a:solidFill>
                <a:latin typeface="Times New Roman"/>
                <a:cs typeface="Times New Roman"/>
              </a:rPr>
              <a:t>li</a:t>
            </a:r>
            <a:r>
              <a:rPr lang="en-GB" sz="2800" dirty="0">
                <a:solidFill>
                  <a:schemeClr val="tx1"/>
                </a:solidFill>
                <a:latin typeface="Times New Roman"/>
                <a:cs typeface="Times New Roman"/>
              </a:rPr>
              <a:t>, it would be subject to the reprobation of the public opinion.</a:t>
            </a:r>
          </a:p>
          <a:p>
            <a:pPr marL="45720" indent="0" algn="just">
              <a:lnSpc>
                <a:spcPct val="120000"/>
              </a:lnSpc>
              <a:spcBef>
                <a:spcPts val="0"/>
              </a:spcBef>
              <a:buNone/>
            </a:pPr>
            <a:endParaRPr lang="en-GB" sz="2800" dirty="0">
              <a:solidFill>
                <a:schemeClr val="tx1"/>
              </a:solidFill>
              <a:latin typeface="Times New Roman"/>
              <a:cs typeface="Times New Roman"/>
            </a:endParaRPr>
          </a:p>
          <a:p>
            <a:pPr marL="45720" indent="0" algn="just">
              <a:lnSpc>
                <a:spcPct val="120000"/>
              </a:lnSpc>
              <a:spcBef>
                <a:spcPts val="0"/>
              </a:spcBef>
              <a:buNone/>
            </a:pPr>
            <a:r>
              <a:rPr lang="en-GB" sz="2800" dirty="0">
                <a:solidFill>
                  <a:schemeClr val="tx1"/>
                </a:solidFill>
                <a:latin typeface="Times New Roman"/>
                <a:cs typeface="Times New Roman"/>
              </a:rPr>
              <a:t>Nevertheless, traditional Chinese law had statutes: above all the </a:t>
            </a:r>
            <a:r>
              <a:rPr lang="en-GB" sz="2800" i="1" dirty="0">
                <a:solidFill>
                  <a:schemeClr val="tx1"/>
                </a:solidFill>
                <a:latin typeface="Times New Roman"/>
                <a:cs typeface="Times New Roman"/>
              </a:rPr>
              <a:t>fa </a:t>
            </a:r>
            <a:r>
              <a:rPr lang="en-GB" sz="2800" dirty="0">
                <a:solidFill>
                  <a:schemeClr val="tx1"/>
                </a:solidFill>
                <a:latin typeface="Times New Roman"/>
                <a:cs typeface="Times New Roman"/>
              </a:rPr>
              <a:t>was used for administrative and criminal law (several codes were promulgated in line with the Confucian philosophy: accurate graduation of penalties on the basis of the victim’s and the culprit’s status.</a:t>
            </a:r>
          </a:p>
        </p:txBody>
      </p:sp>
      <p:sp>
        <p:nvSpPr>
          <p:cNvPr id="5" name="Segnaposto numero diapositiva 4"/>
          <p:cNvSpPr>
            <a:spLocks noGrp="1"/>
          </p:cNvSpPr>
          <p:nvPr>
            <p:ph type="sldNum" sz="quarter" idx="12"/>
          </p:nvPr>
        </p:nvSpPr>
        <p:spPr/>
        <p:txBody>
          <a:bodyPr/>
          <a:lstStyle/>
          <a:p>
            <a:fld id="{1DED2A74-3D0D-49B8-89BC-D2C6E902C5B9}" type="slidenum">
              <a:rPr lang="it-IT" smtClean="0"/>
              <a:pPr/>
              <a:t>12</a:t>
            </a:fld>
            <a:endParaRPr lang="it-IT" dirty="0"/>
          </a:p>
        </p:txBody>
      </p:sp>
      <p:sp>
        <p:nvSpPr>
          <p:cNvPr id="8" name="Titolo 1"/>
          <p:cNvSpPr>
            <a:spLocks noGrp="1"/>
          </p:cNvSpPr>
          <p:nvPr>
            <p:ph type="title"/>
          </p:nvPr>
        </p:nvSpPr>
        <p:spPr>
          <a:xfrm>
            <a:off x="108284" y="172621"/>
            <a:ext cx="9035715" cy="416095"/>
          </a:xfrm>
        </p:spPr>
        <p:txBody>
          <a:bodyPr/>
          <a:lstStyle/>
          <a:p>
            <a:r>
              <a:rPr lang="it-IT" dirty="0"/>
              <a:t>TRADITIONAL CHINESE LAW</a:t>
            </a:r>
          </a:p>
        </p:txBody>
      </p:sp>
      <p:sp>
        <p:nvSpPr>
          <p:cNvPr id="9" name="Segnaposto testo 3"/>
          <p:cNvSpPr>
            <a:spLocks noGrp="1"/>
          </p:cNvSpPr>
          <p:nvPr>
            <p:ph type="body" sz="quarter" idx="13"/>
          </p:nvPr>
        </p:nvSpPr>
        <p:spPr>
          <a:xfrm>
            <a:off x="269506" y="734097"/>
            <a:ext cx="8604986" cy="551103"/>
          </a:xfrm>
        </p:spPr>
        <p:txBody>
          <a:bodyPr>
            <a:noAutofit/>
          </a:bodyPr>
          <a:lstStyle/>
          <a:p>
            <a:r>
              <a:rPr lang="en-GB" sz="2400" b="1" dirty="0"/>
              <a:t>The Fa</a:t>
            </a:r>
          </a:p>
        </p:txBody>
      </p:sp>
    </p:spTree>
    <p:extLst>
      <p:ext uri="{BB962C8B-B14F-4D97-AF65-F5344CB8AC3E}">
        <p14:creationId xmlns:p14="http://schemas.microsoft.com/office/powerpoint/2010/main" val="29179144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4"/>
          </p:nvPr>
        </p:nvSpPr>
        <p:spPr>
          <a:xfrm>
            <a:off x="269507" y="1285200"/>
            <a:ext cx="8477451" cy="4957772"/>
          </a:xfrm>
        </p:spPr>
        <p:txBody>
          <a:bodyPr/>
          <a:lstStyle/>
          <a:p>
            <a:pPr marL="45720" indent="0" algn="just">
              <a:lnSpc>
                <a:spcPct val="120000"/>
              </a:lnSpc>
              <a:spcBef>
                <a:spcPts val="0"/>
              </a:spcBef>
              <a:buNone/>
            </a:pPr>
            <a:endParaRPr lang="en-GB" sz="2800" dirty="0">
              <a:solidFill>
                <a:schemeClr val="tx1"/>
              </a:solidFill>
              <a:latin typeface="Times New Roman"/>
              <a:cs typeface="Times New Roman"/>
            </a:endParaRPr>
          </a:p>
          <a:p>
            <a:pPr marL="45720" indent="0" algn="just">
              <a:lnSpc>
                <a:spcPct val="120000"/>
              </a:lnSpc>
              <a:spcBef>
                <a:spcPts val="0"/>
              </a:spcBef>
              <a:buNone/>
            </a:pPr>
            <a:r>
              <a:rPr lang="en-GB" sz="2800" dirty="0">
                <a:solidFill>
                  <a:schemeClr val="tx1"/>
                </a:solidFill>
                <a:latin typeface="Times New Roman"/>
                <a:cs typeface="Times New Roman"/>
              </a:rPr>
              <a:t>In order to justify the strictness of the fa, it was said that it was a necessary evil applicable to serial criminals, to barbarians and foreigners in general, as those latter could hardly learn and comply with the Chinese rituals and traditions.</a:t>
            </a:r>
          </a:p>
        </p:txBody>
      </p:sp>
      <p:sp>
        <p:nvSpPr>
          <p:cNvPr id="5" name="Segnaposto numero diapositiva 4"/>
          <p:cNvSpPr>
            <a:spLocks noGrp="1"/>
          </p:cNvSpPr>
          <p:nvPr>
            <p:ph type="sldNum" sz="quarter" idx="12"/>
          </p:nvPr>
        </p:nvSpPr>
        <p:spPr/>
        <p:txBody>
          <a:bodyPr/>
          <a:lstStyle/>
          <a:p>
            <a:fld id="{1DED2A74-3D0D-49B8-89BC-D2C6E902C5B9}" type="slidenum">
              <a:rPr lang="it-IT" smtClean="0"/>
              <a:pPr/>
              <a:t>13</a:t>
            </a:fld>
            <a:endParaRPr lang="it-IT" dirty="0"/>
          </a:p>
        </p:txBody>
      </p:sp>
      <p:sp>
        <p:nvSpPr>
          <p:cNvPr id="8" name="Titolo 1"/>
          <p:cNvSpPr>
            <a:spLocks noGrp="1"/>
          </p:cNvSpPr>
          <p:nvPr>
            <p:ph type="title"/>
          </p:nvPr>
        </p:nvSpPr>
        <p:spPr>
          <a:xfrm>
            <a:off x="108284" y="172621"/>
            <a:ext cx="9035715" cy="416095"/>
          </a:xfrm>
        </p:spPr>
        <p:txBody>
          <a:bodyPr/>
          <a:lstStyle/>
          <a:p>
            <a:r>
              <a:rPr lang="it-IT" dirty="0"/>
              <a:t>TRADITIONAL CHINESE LAW</a:t>
            </a:r>
          </a:p>
        </p:txBody>
      </p:sp>
      <p:sp>
        <p:nvSpPr>
          <p:cNvPr id="9" name="Segnaposto testo 3"/>
          <p:cNvSpPr>
            <a:spLocks noGrp="1"/>
          </p:cNvSpPr>
          <p:nvPr>
            <p:ph type="body" sz="quarter" idx="13"/>
          </p:nvPr>
        </p:nvSpPr>
        <p:spPr>
          <a:xfrm>
            <a:off x="269506" y="734097"/>
            <a:ext cx="8604986" cy="551103"/>
          </a:xfrm>
        </p:spPr>
        <p:txBody>
          <a:bodyPr>
            <a:noAutofit/>
          </a:bodyPr>
          <a:lstStyle/>
          <a:p>
            <a:r>
              <a:rPr lang="en-GB" sz="2400" b="1" dirty="0" err="1"/>
              <a:t>Justifcations</a:t>
            </a:r>
            <a:r>
              <a:rPr lang="en-GB" sz="2400" b="1" dirty="0"/>
              <a:t> of the Fa</a:t>
            </a:r>
          </a:p>
        </p:txBody>
      </p:sp>
    </p:spTree>
    <p:extLst>
      <p:ext uri="{BB962C8B-B14F-4D97-AF65-F5344CB8AC3E}">
        <p14:creationId xmlns:p14="http://schemas.microsoft.com/office/powerpoint/2010/main" val="189637839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4"/>
          </p:nvPr>
        </p:nvSpPr>
        <p:spPr>
          <a:xfrm>
            <a:off x="269507" y="1285200"/>
            <a:ext cx="8477451" cy="4957772"/>
          </a:xfrm>
        </p:spPr>
        <p:txBody>
          <a:bodyPr/>
          <a:lstStyle/>
          <a:p>
            <a:pPr marL="45720" indent="0" algn="just">
              <a:lnSpc>
                <a:spcPct val="120000"/>
              </a:lnSpc>
              <a:spcBef>
                <a:spcPts val="0"/>
              </a:spcBef>
              <a:buNone/>
            </a:pPr>
            <a:r>
              <a:rPr lang="en-GB" sz="2400" dirty="0">
                <a:solidFill>
                  <a:schemeClr val="tx1"/>
                </a:solidFill>
                <a:latin typeface="Times New Roman"/>
                <a:cs typeface="Times New Roman"/>
              </a:rPr>
              <a:t>Moreover, it was said that the </a:t>
            </a:r>
            <a:r>
              <a:rPr lang="en-GB" sz="2400" i="1" dirty="0">
                <a:solidFill>
                  <a:schemeClr val="tx1"/>
                </a:solidFill>
                <a:latin typeface="Times New Roman"/>
                <a:cs typeface="Times New Roman"/>
              </a:rPr>
              <a:t>fa</a:t>
            </a:r>
            <a:r>
              <a:rPr lang="en-GB" sz="2400" dirty="0">
                <a:solidFill>
                  <a:schemeClr val="tx1"/>
                </a:solidFill>
                <a:latin typeface="Times New Roman"/>
                <a:cs typeface="Times New Roman"/>
              </a:rPr>
              <a:t> was not applicable to </a:t>
            </a:r>
            <a:r>
              <a:rPr lang="en-GB" sz="2400" dirty="0">
                <a:latin typeface="Times New Roman"/>
                <a:cs typeface="Times New Roman"/>
              </a:rPr>
              <a:t>upper</a:t>
            </a:r>
            <a:r>
              <a:rPr lang="en-GB" sz="2400" dirty="0">
                <a:solidFill>
                  <a:schemeClr val="tx1"/>
                </a:solidFill>
                <a:latin typeface="Times New Roman"/>
                <a:cs typeface="Times New Roman"/>
              </a:rPr>
              <a:t> classes. In fact, according to Confucius, the rituals (</a:t>
            </a:r>
            <a:r>
              <a:rPr lang="en-GB" sz="2400" i="1" dirty="0">
                <a:solidFill>
                  <a:schemeClr val="tx1"/>
                </a:solidFill>
                <a:latin typeface="Times New Roman"/>
                <a:cs typeface="Times New Roman"/>
              </a:rPr>
              <a:t>li</a:t>
            </a:r>
            <a:r>
              <a:rPr lang="en-GB" sz="2400" dirty="0">
                <a:solidFill>
                  <a:schemeClr val="tx1"/>
                </a:solidFill>
                <a:latin typeface="Times New Roman"/>
                <a:cs typeface="Times New Roman"/>
              </a:rPr>
              <a:t>) do not go down to common people, as well as the sanctions do not climb up to </a:t>
            </a:r>
            <a:r>
              <a:rPr lang="en-GB" sz="2400" dirty="0">
                <a:latin typeface="Times New Roman"/>
                <a:cs typeface="Times New Roman"/>
              </a:rPr>
              <a:t>upper</a:t>
            </a:r>
            <a:r>
              <a:rPr lang="en-GB" sz="2400" dirty="0">
                <a:solidFill>
                  <a:schemeClr val="tx1"/>
                </a:solidFill>
                <a:latin typeface="Times New Roman"/>
                <a:cs typeface="Times New Roman"/>
              </a:rPr>
              <a:t> classes. Above the class of literate men, the regulation comes spontaneously from music and rituals; below that level, the recourse to the legislation is necessary.</a:t>
            </a:r>
          </a:p>
          <a:p>
            <a:pPr marL="45720" indent="0" algn="just">
              <a:lnSpc>
                <a:spcPct val="120000"/>
              </a:lnSpc>
              <a:spcBef>
                <a:spcPts val="0"/>
              </a:spcBef>
              <a:buNone/>
            </a:pPr>
            <a:endParaRPr lang="en-GB" sz="2400" dirty="0">
              <a:solidFill>
                <a:schemeClr val="tx1"/>
              </a:solidFill>
              <a:latin typeface="Times New Roman"/>
              <a:cs typeface="Times New Roman"/>
            </a:endParaRPr>
          </a:p>
          <a:p>
            <a:pPr marL="45720" indent="0" algn="just">
              <a:lnSpc>
                <a:spcPct val="120000"/>
              </a:lnSpc>
              <a:spcBef>
                <a:spcPts val="0"/>
              </a:spcBef>
              <a:buNone/>
            </a:pPr>
            <a:r>
              <a:rPr lang="en-GB" sz="2400" dirty="0">
                <a:solidFill>
                  <a:schemeClr val="tx1"/>
                </a:solidFill>
                <a:latin typeface="Times New Roman"/>
                <a:cs typeface="Times New Roman"/>
              </a:rPr>
              <a:t>Furthermore, the source of </a:t>
            </a:r>
            <a:r>
              <a:rPr lang="en-GB" sz="2400" i="1" dirty="0">
                <a:solidFill>
                  <a:schemeClr val="tx1"/>
                </a:solidFill>
                <a:latin typeface="Times New Roman"/>
                <a:cs typeface="Times New Roman"/>
              </a:rPr>
              <a:t>fa</a:t>
            </a:r>
            <a:r>
              <a:rPr lang="en-GB" sz="2400" dirty="0">
                <a:solidFill>
                  <a:schemeClr val="tx1"/>
                </a:solidFill>
                <a:latin typeface="Times New Roman"/>
                <a:cs typeface="Times New Roman"/>
              </a:rPr>
              <a:t> is the will of the emperor, who is the son of the Sky and has a celestial mandate (which will be revoked if he is not virtuous). The legislation does not come from a God, but it is legitimated by this latter through the celestial mandate.</a:t>
            </a:r>
          </a:p>
        </p:txBody>
      </p:sp>
      <p:sp>
        <p:nvSpPr>
          <p:cNvPr id="5" name="Segnaposto numero diapositiva 4"/>
          <p:cNvSpPr>
            <a:spLocks noGrp="1"/>
          </p:cNvSpPr>
          <p:nvPr>
            <p:ph type="sldNum" sz="quarter" idx="12"/>
          </p:nvPr>
        </p:nvSpPr>
        <p:spPr/>
        <p:txBody>
          <a:bodyPr/>
          <a:lstStyle/>
          <a:p>
            <a:fld id="{1DED2A74-3D0D-49B8-89BC-D2C6E902C5B9}" type="slidenum">
              <a:rPr lang="it-IT" smtClean="0"/>
              <a:pPr/>
              <a:t>14</a:t>
            </a:fld>
            <a:endParaRPr lang="it-IT" dirty="0"/>
          </a:p>
        </p:txBody>
      </p:sp>
      <p:sp>
        <p:nvSpPr>
          <p:cNvPr id="8" name="Titolo 1"/>
          <p:cNvSpPr>
            <a:spLocks noGrp="1"/>
          </p:cNvSpPr>
          <p:nvPr>
            <p:ph type="title"/>
          </p:nvPr>
        </p:nvSpPr>
        <p:spPr>
          <a:xfrm>
            <a:off x="108284" y="172621"/>
            <a:ext cx="9035715" cy="416095"/>
          </a:xfrm>
        </p:spPr>
        <p:txBody>
          <a:bodyPr/>
          <a:lstStyle/>
          <a:p>
            <a:r>
              <a:rPr lang="it-IT" dirty="0"/>
              <a:t>TRADITIONAL CHINESE LAW</a:t>
            </a:r>
          </a:p>
        </p:txBody>
      </p:sp>
      <p:sp>
        <p:nvSpPr>
          <p:cNvPr id="9" name="Segnaposto testo 3"/>
          <p:cNvSpPr>
            <a:spLocks noGrp="1"/>
          </p:cNvSpPr>
          <p:nvPr>
            <p:ph type="body" sz="quarter" idx="13"/>
          </p:nvPr>
        </p:nvSpPr>
        <p:spPr>
          <a:xfrm>
            <a:off x="269506" y="734097"/>
            <a:ext cx="8604986" cy="551103"/>
          </a:xfrm>
        </p:spPr>
        <p:txBody>
          <a:bodyPr>
            <a:noAutofit/>
          </a:bodyPr>
          <a:lstStyle/>
          <a:p>
            <a:r>
              <a:rPr lang="en-GB" sz="2400" b="1" dirty="0" err="1"/>
              <a:t>Justifcations</a:t>
            </a:r>
            <a:r>
              <a:rPr lang="en-GB" sz="2400" b="1" dirty="0"/>
              <a:t> of the Fa</a:t>
            </a:r>
          </a:p>
        </p:txBody>
      </p:sp>
    </p:spTree>
    <p:extLst>
      <p:ext uri="{BB962C8B-B14F-4D97-AF65-F5344CB8AC3E}">
        <p14:creationId xmlns:p14="http://schemas.microsoft.com/office/powerpoint/2010/main" val="295681244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4"/>
          </p:nvPr>
        </p:nvSpPr>
        <p:spPr>
          <a:xfrm>
            <a:off x="269507" y="1285200"/>
            <a:ext cx="8477451" cy="4957772"/>
          </a:xfrm>
        </p:spPr>
        <p:txBody>
          <a:bodyPr/>
          <a:lstStyle/>
          <a:p>
            <a:pPr marL="45720" indent="0" algn="just">
              <a:lnSpc>
                <a:spcPct val="120000"/>
              </a:lnSpc>
              <a:spcBef>
                <a:spcPts val="0"/>
              </a:spcBef>
              <a:buNone/>
            </a:pPr>
            <a:endParaRPr lang="en-GB" sz="2600" dirty="0">
              <a:solidFill>
                <a:schemeClr val="tx1"/>
              </a:solidFill>
              <a:latin typeface="Times New Roman"/>
              <a:cs typeface="Times New Roman"/>
            </a:endParaRPr>
          </a:p>
          <a:p>
            <a:pPr marL="45720" indent="0" algn="just">
              <a:lnSpc>
                <a:spcPct val="120000"/>
              </a:lnSpc>
              <a:spcBef>
                <a:spcPts val="0"/>
              </a:spcBef>
              <a:buNone/>
            </a:pPr>
            <a:r>
              <a:rPr lang="en-GB" sz="2600" dirty="0">
                <a:solidFill>
                  <a:schemeClr val="tx1"/>
                </a:solidFill>
                <a:latin typeface="Times New Roman"/>
                <a:cs typeface="Times New Roman"/>
              </a:rPr>
              <a:t>The order of Chinese society is widely committed to the </a:t>
            </a:r>
            <a:r>
              <a:rPr lang="en-GB" sz="2600" i="1" dirty="0">
                <a:solidFill>
                  <a:schemeClr val="tx1"/>
                </a:solidFill>
                <a:latin typeface="Times New Roman"/>
                <a:cs typeface="Times New Roman"/>
              </a:rPr>
              <a:t>fen</a:t>
            </a:r>
            <a:r>
              <a:rPr lang="en-GB" sz="2600" dirty="0">
                <a:solidFill>
                  <a:schemeClr val="tx1"/>
                </a:solidFill>
                <a:latin typeface="Times New Roman"/>
                <a:cs typeface="Times New Roman"/>
              </a:rPr>
              <a:t>, the principle of distributive justice. The placing of an individual in the proper rank ensures, through the variety of roles and treatments, the social harmony that morals pursue.</a:t>
            </a:r>
          </a:p>
          <a:p>
            <a:pPr marL="45720" indent="0" algn="just">
              <a:lnSpc>
                <a:spcPct val="120000"/>
              </a:lnSpc>
              <a:spcBef>
                <a:spcPts val="0"/>
              </a:spcBef>
              <a:buNone/>
            </a:pPr>
            <a:endParaRPr lang="en-GB" sz="2600" dirty="0">
              <a:solidFill>
                <a:schemeClr val="tx1"/>
              </a:solidFill>
              <a:latin typeface="Times New Roman"/>
              <a:cs typeface="Times New Roman"/>
            </a:endParaRPr>
          </a:p>
          <a:p>
            <a:pPr marL="45720" indent="0" algn="just">
              <a:lnSpc>
                <a:spcPct val="120000"/>
              </a:lnSpc>
              <a:spcBef>
                <a:spcPts val="0"/>
              </a:spcBef>
              <a:buNone/>
            </a:pPr>
            <a:r>
              <a:rPr lang="en-GB" sz="2600" dirty="0">
                <a:solidFill>
                  <a:schemeClr val="tx1"/>
                </a:solidFill>
                <a:latin typeface="Times New Roman"/>
                <a:cs typeface="Times New Roman"/>
              </a:rPr>
              <a:t>The </a:t>
            </a:r>
            <a:r>
              <a:rPr lang="en-GB" sz="2600" i="1" dirty="0">
                <a:solidFill>
                  <a:schemeClr val="tx1"/>
                </a:solidFill>
                <a:latin typeface="Times New Roman"/>
                <a:cs typeface="Times New Roman"/>
              </a:rPr>
              <a:t>fen</a:t>
            </a:r>
            <a:r>
              <a:rPr lang="en-GB" sz="2600" dirty="0">
                <a:solidFill>
                  <a:schemeClr val="tx1"/>
                </a:solidFill>
                <a:latin typeface="Times New Roman"/>
                <a:cs typeface="Times New Roman"/>
              </a:rPr>
              <a:t> assures the inequality among individuals by regulating the model relationship between the prince and his subject, the father and his children, the husband and his wife, the first son and the others, and so on.</a:t>
            </a:r>
          </a:p>
        </p:txBody>
      </p:sp>
      <p:sp>
        <p:nvSpPr>
          <p:cNvPr id="5" name="Segnaposto numero diapositiva 4"/>
          <p:cNvSpPr>
            <a:spLocks noGrp="1"/>
          </p:cNvSpPr>
          <p:nvPr>
            <p:ph type="sldNum" sz="quarter" idx="12"/>
          </p:nvPr>
        </p:nvSpPr>
        <p:spPr/>
        <p:txBody>
          <a:bodyPr/>
          <a:lstStyle/>
          <a:p>
            <a:fld id="{1DED2A74-3D0D-49B8-89BC-D2C6E902C5B9}" type="slidenum">
              <a:rPr lang="it-IT" smtClean="0"/>
              <a:pPr/>
              <a:t>15</a:t>
            </a:fld>
            <a:endParaRPr lang="it-IT" dirty="0"/>
          </a:p>
        </p:txBody>
      </p:sp>
      <p:sp>
        <p:nvSpPr>
          <p:cNvPr id="8" name="Titolo 1"/>
          <p:cNvSpPr>
            <a:spLocks noGrp="1"/>
          </p:cNvSpPr>
          <p:nvPr>
            <p:ph type="title"/>
          </p:nvPr>
        </p:nvSpPr>
        <p:spPr>
          <a:xfrm>
            <a:off x="108284" y="172621"/>
            <a:ext cx="9035715" cy="416095"/>
          </a:xfrm>
        </p:spPr>
        <p:txBody>
          <a:bodyPr/>
          <a:lstStyle/>
          <a:p>
            <a:r>
              <a:rPr lang="it-IT" dirty="0"/>
              <a:t>TRADITIONAL CHINESE LAW</a:t>
            </a:r>
          </a:p>
        </p:txBody>
      </p:sp>
      <p:sp>
        <p:nvSpPr>
          <p:cNvPr id="9" name="Segnaposto testo 3"/>
          <p:cNvSpPr>
            <a:spLocks noGrp="1"/>
          </p:cNvSpPr>
          <p:nvPr>
            <p:ph type="body" sz="quarter" idx="13"/>
          </p:nvPr>
        </p:nvSpPr>
        <p:spPr>
          <a:xfrm>
            <a:off x="269506" y="734097"/>
            <a:ext cx="8604986" cy="551103"/>
          </a:xfrm>
        </p:spPr>
        <p:txBody>
          <a:bodyPr>
            <a:noAutofit/>
          </a:bodyPr>
          <a:lstStyle/>
          <a:p>
            <a:r>
              <a:rPr lang="en-GB" sz="2400" b="1" dirty="0"/>
              <a:t>The social hierarchies, duties and virtues</a:t>
            </a:r>
          </a:p>
        </p:txBody>
      </p:sp>
    </p:spTree>
    <p:extLst>
      <p:ext uri="{BB962C8B-B14F-4D97-AF65-F5344CB8AC3E}">
        <p14:creationId xmlns:p14="http://schemas.microsoft.com/office/powerpoint/2010/main" val="50377128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4"/>
          </p:nvPr>
        </p:nvSpPr>
        <p:spPr>
          <a:xfrm>
            <a:off x="269507" y="1285200"/>
            <a:ext cx="8477451" cy="4957772"/>
          </a:xfrm>
        </p:spPr>
        <p:txBody>
          <a:bodyPr/>
          <a:lstStyle/>
          <a:p>
            <a:pPr marL="45720" indent="0" algn="just">
              <a:lnSpc>
                <a:spcPct val="120000"/>
              </a:lnSpc>
              <a:spcBef>
                <a:spcPts val="0"/>
              </a:spcBef>
              <a:buNone/>
            </a:pPr>
            <a:r>
              <a:rPr lang="en-GB" sz="2300" dirty="0">
                <a:solidFill>
                  <a:schemeClr val="tx1"/>
                </a:solidFill>
                <a:latin typeface="Times New Roman"/>
                <a:cs typeface="Times New Roman"/>
              </a:rPr>
              <a:t>At the basis of society, lies the family, united and clan like. The link between the members of the family is assured by the cult of ancestors.</a:t>
            </a:r>
          </a:p>
          <a:p>
            <a:pPr marL="45720" indent="0" algn="just">
              <a:lnSpc>
                <a:spcPct val="120000"/>
              </a:lnSpc>
              <a:spcBef>
                <a:spcPts val="0"/>
              </a:spcBef>
              <a:buNone/>
            </a:pPr>
            <a:endParaRPr lang="en-GB" sz="2300" dirty="0">
              <a:solidFill>
                <a:schemeClr val="tx1"/>
              </a:solidFill>
              <a:latin typeface="Times New Roman"/>
              <a:cs typeface="Times New Roman"/>
            </a:endParaRPr>
          </a:p>
          <a:p>
            <a:pPr marL="45720" indent="0" algn="just">
              <a:lnSpc>
                <a:spcPct val="120000"/>
              </a:lnSpc>
              <a:spcBef>
                <a:spcPts val="0"/>
              </a:spcBef>
              <a:buNone/>
            </a:pPr>
            <a:r>
              <a:rPr lang="en-GB" sz="2300" dirty="0">
                <a:solidFill>
                  <a:schemeClr val="tx1"/>
                </a:solidFill>
                <a:latin typeface="Times New Roman"/>
                <a:cs typeface="Times New Roman"/>
              </a:rPr>
              <a:t>The father has a strong power on the children and nephews, that owe him filial pity; the sons have no power on goods and must obey to the family father, also with reference to the choice of the spouse. The family father is personally liable for the conduct of those who are under his authority.</a:t>
            </a:r>
          </a:p>
          <a:p>
            <a:pPr marL="45720" indent="0" algn="just">
              <a:lnSpc>
                <a:spcPct val="120000"/>
              </a:lnSpc>
              <a:spcBef>
                <a:spcPts val="0"/>
              </a:spcBef>
              <a:buNone/>
            </a:pPr>
            <a:endParaRPr lang="en-GB" sz="2300" dirty="0">
              <a:solidFill>
                <a:schemeClr val="tx1"/>
              </a:solidFill>
              <a:latin typeface="Times New Roman"/>
              <a:cs typeface="Times New Roman"/>
            </a:endParaRPr>
          </a:p>
          <a:p>
            <a:pPr marL="45720" indent="0" algn="just">
              <a:lnSpc>
                <a:spcPct val="120000"/>
              </a:lnSpc>
              <a:spcBef>
                <a:spcPts val="0"/>
              </a:spcBef>
              <a:buNone/>
            </a:pPr>
            <a:r>
              <a:rPr lang="en-GB" sz="2300" dirty="0">
                <a:solidFill>
                  <a:schemeClr val="tx1"/>
                </a:solidFill>
                <a:latin typeface="Times New Roman"/>
                <a:cs typeface="Times New Roman"/>
              </a:rPr>
              <a:t>The husband has power over his wife; he can have concubines, but of a servant rank.</a:t>
            </a:r>
          </a:p>
        </p:txBody>
      </p:sp>
      <p:sp>
        <p:nvSpPr>
          <p:cNvPr id="5" name="Segnaposto numero diapositiva 4"/>
          <p:cNvSpPr>
            <a:spLocks noGrp="1"/>
          </p:cNvSpPr>
          <p:nvPr>
            <p:ph type="sldNum" sz="quarter" idx="12"/>
          </p:nvPr>
        </p:nvSpPr>
        <p:spPr/>
        <p:txBody>
          <a:bodyPr/>
          <a:lstStyle/>
          <a:p>
            <a:fld id="{1DED2A74-3D0D-49B8-89BC-D2C6E902C5B9}" type="slidenum">
              <a:rPr lang="it-IT" smtClean="0"/>
              <a:pPr/>
              <a:t>16</a:t>
            </a:fld>
            <a:endParaRPr lang="it-IT" dirty="0"/>
          </a:p>
        </p:txBody>
      </p:sp>
      <p:sp>
        <p:nvSpPr>
          <p:cNvPr id="8" name="Titolo 1"/>
          <p:cNvSpPr>
            <a:spLocks noGrp="1"/>
          </p:cNvSpPr>
          <p:nvPr>
            <p:ph type="title"/>
          </p:nvPr>
        </p:nvSpPr>
        <p:spPr>
          <a:xfrm>
            <a:off x="108284" y="172621"/>
            <a:ext cx="9035715" cy="416095"/>
          </a:xfrm>
        </p:spPr>
        <p:txBody>
          <a:bodyPr/>
          <a:lstStyle/>
          <a:p>
            <a:r>
              <a:rPr lang="it-IT" dirty="0"/>
              <a:t>TRADITIONAL CHINESE LAW</a:t>
            </a:r>
          </a:p>
        </p:txBody>
      </p:sp>
      <p:sp>
        <p:nvSpPr>
          <p:cNvPr id="9" name="Segnaposto testo 3"/>
          <p:cNvSpPr>
            <a:spLocks noGrp="1"/>
          </p:cNvSpPr>
          <p:nvPr>
            <p:ph type="body" sz="quarter" idx="13"/>
          </p:nvPr>
        </p:nvSpPr>
        <p:spPr>
          <a:xfrm>
            <a:off x="269506" y="734097"/>
            <a:ext cx="8604986" cy="551103"/>
          </a:xfrm>
        </p:spPr>
        <p:txBody>
          <a:bodyPr>
            <a:noAutofit/>
          </a:bodyPr>
          <a:lstStyle/>
          <a:p>
            <a:r>
              <a:rPr lang="en-GB" sz="2400" b="1" dirty="0"/>
              <a:t>The social hierarchies, duties and virtues</a:t>
            </a:r>
          </a:p>
        </p:txBody>
      </p:sp>
    </p:spTree>
    <p:extLst>
      <p:ext uri="{BB962C8B-B14F-4D97-AF65-F5344CB8AC3E}">
        <p14:creationId xmlns:p14="http://schemas.microsoft.com/office/powerpoint/2010/main" val="71089668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4"/>
          </p:nvPr>
        </p:nvSpPr>
        <p:spPr>
          <a:xfrm>
            <a:off x="269507" y="1285200"/>
            <a:ext cx="8477451" cy="4957772"/>
          </a:xfrm>
        </p:spPr>
        <p:txBody>
          <a:bodyPr/>
          <a:lstStyle/>
          <a:p>
            <a:pPr marL="45720" indent="0" algn="just">
              <a:lnSpc>
                <a:spcPct val="120000"/>
              </a:lnSpc>
              <a:spcBef>
                <a:spcPts val="0"/>
              </a:spcBef>
              <a:buNone/>
            </a:pPr>
            <a:endParaRPr lang="en-GB" sz="3200" dirty="0">
              <a:solidFill>
                <a:schemeClr val="tx1"/>
              </a:solidFill>
              <a:latin typeface="Times New Roman"/>
              <a:cs typeface="Times New Roman"/>
            </a:endParaRPr>
          </a:p>
          <a:p>
            <a:pPr marL="45720" indent="0" algn="just">
              <a:lnSpc>
                <a:spcPct val="120000"/>
              </a:lnSpc>
              <a:spcBef>
                <a:spcPts val="0"/>
              </a:spcBef>
              <a:buNone/>
            </a:pPr>
            <a:r>
              <a:rPr lang="en-GB" sz="3200" dirty="0">
                <a:solidFill>
                  <a:schemeClr val="tx1"/>
                </a:solidFill>
                <a:latin typeface="Times New Roman"/>
                <a:cs typeface="Times New Roman"/>
              </a:rPr>
              <a:t>In 479 </a:t>
            </a:r>
            <a:r>
              <a:rPr lang="en-GB" sz="3200" dirty="0" err="1">
                <a:solidFill>
                  <a:schemeClr val="tx1"/>
                </a:solidFill>
                <a:latin typeface="Times New Roman"/>
                <a:cs typeface="Times New Roman"/>
              </a:rPr>
              <a:t>b.C.</a:t>
            </a:r>
            <a:r>
              <a:rPr lang="en-GB" sz="3200" dirty="0">
                <a:solidFill>
                  <a:schemeClr val="tx1"/>
                </a:solidFill>
                <a:latin typeface="Times New Roman"/>
                <a:cs typeface="Times New Roman"/>
              </a:rPr>
              <a:t> the country was divided by armed conflicts among local princes.</a:t>
            </a:r>
          </a:p>
          <a:p>
            <a:pPr marL="45720" indent="0" algn="just">
              <a:lnSpc>
                <a:spcPct val="120000"/>
              </a:lnSpc>
              <a:spcBef>
                <a:spcPts val="0"/>
              </a:spcBef>
              <a:buNone/>
            </a:pPr>
            <a:endParaRPr lang="en-GB" sz="3200" dirty="0">
              <a:solidFill>
                <a:schemeClr val="tx1"/>
              </a:solidFill>
              <a:latin typeface="Times New Roman"/>
              <a:cs typeface="Times New Roman"/>
            </a:endParaRPr>
          </a:p>
          <a:p>
            <a:pPr marL="45720" indent="0" algn="just">
              <a:lnSpc>
                <a:spcPct val="120000"/>
              </a:lnSpc>
              <a:spcBef>
                <a:spcPts val="0"/>
              </a:spcBef>
              <a:buNone/>
            </a:pPr>
            <a:r>
              <a:rPr lang="en-GB" sz="3200" dirty="0">
                <a:solidFill>
                  <a:schemeClr val="tx1"/>
                </a:solidFill>
                <a:latin typeface="Times New Roman"/>
                <a:cs typeface="Times New Roman"/>
              </a:rPr>
              <a:t>The school of ‘Legists’ prevailed over the ‘Confucian’ one and imposed its ideology, which was opposed to the one of Confucianism.</a:t>
            </a:r>
          </a:p>
          <a:p>
            <a:pPr marL="45720" indent="0" algn="just">
              <a:lnSpc>
                <a:spcPct val="120000"/>
              </a:lnSpc>
              <a:spcBef>
                <a:spcPts val="0"/>
              </a:spcBef>
              <a:buNone/>
            </a:pPr>
            <a:endParaRPr lang="en-GB" sz="2300" dirty="0">
              <a:solidFill>
                <a:schemeClr val="tx1"/>
              </a:solidFill>
              <a:latin typeface="Times New Roman"/>
              <a:cs typeface="Times New Roman"/>
            </a:endParaRPr>
          </a:p>
          <a:p>
            <a:pPr marL="45720" indent="0" algn="just">
              <a:lnSpc>
                <a:spcPct val="120000"/>
              </a:lnSpc>
              <a:spcBef>
                <a:spcPts val="0"/>
              </a:spcBef>
              <a:buNone/>
            </a:pPr>
            <a:endParaRPr lang="en-GB" sz="2300" dirty="0">
              <a:solidFill>
                <a:schemeClr val="tx1"/>
              </a:solidFill>
              <a:latin typeface="Times New Roman"/>
              <a:cs typeface="Times New Roman"/>
            </a:endParaRPr>
          </a:p>
        </p:txBody>
      </p:sp>
      <p:sp>
        <p:nvSpPr>
          <p:cNvPr id="5" name="Segnaposto numero diapositiva 4"/>
          <p:cNvSpPr>
            <a:spLocks noGrp="1"/>
          </p:cNvSpPr>
          <p:nvPr>
            <p:ph type="sldNum" sz="quarter" idx="12"/>
          </p:nvPr>
        </p:nvSpPr>
        <p:spPr/>
        <p:txBody>
          <a:bodyPr/>
          <a:lstStyle/>
          <a:p>
            <a:fld id="{1DED2A74-3D0D-49B8-89BC-D2C6E902C5B9}" type="slidenum">
              <a:rPr lang="it-IT" smtClean="0"/>
              <a:pPr/>
              <a:t>17</a:t>
            </a:fld>
            <a:endParaRPr lang="it-IT" dirty="0"/>
          </a:p>
        </p:txBody>
      </p:sp>
      <p:sp>
        <p:nvSpPr>
          <p:cNvPr id="8" name="Titolo 1"/>
          <p:cNvSpPr>
            <a:spLocks noGrp="1"/>
          </p:cNvSpPr>
          <p:nvPr>
            <p:ph type="title"/>
          </p:nvPr>
        </p:nvSpPr>
        <p:spPr>
          <a:xfrm>
            <a:off x="108284" y="172621"/>
            <a:ext cx="9035715" cy="416095"/>
          </a:xfrm>
        </p:spPr>
        <p:txBody>
          <a:bodyPr/>
          <a:lstStyle/>
          <a:p>
            <a:r>
              <a:rPr lang="it-IT" dirty="0"/>
              <a:t>TRADITIONAL CHINESE LAW</a:t>
            </a:r>
          </a:p>
        </p:txBody>
      </p:sp>
      <p:sp>
        <p:nvSpPr>
          <p:cNvPr id="9" name="Segnaposto testo 3"/>
          <p:cNvSpPr>
            <a:spLocks noGrp="1"/>
          </p:cNvSpPr>
          <p:nvPr>
            <p:ph type="body" sz="quarter" idx="13"/>
          </p:nvPr>
        </p:nvSpPr>
        <p:spPr>
          <a:xfrm>
            <a:off x="269506" y="734097"/>
            <a:ext cx="8604986" cy="551103"/>
          </a:xfrm>
        </p:spPr>
        <p:txBody>
          <a:bodyPr>
            <a:noAutofit/>
          </a:bodyPr>
          <a:lstStyle/>
          <a:p>
            <a:r>
              <a:rPr lang="en-GB" sz="2400" b="1" dirty="0"/>
              <a:t>Political conflicts</a:t>
            </a:r>
          </a:p>
        </p:txBody>
      </p:sp>
    </p:spTree>
    <p:extLst>
      <p:ext uri="{BB962C8B-B14F-4D97-AF65-F5344CB8AC3E}">
        <p14:creationId xmlns:p14="http://schemas.microsoft.com/office/powerpoint/2010/main" val="232636848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4"/>
          </p:nvPr>
        </p:nvSpPr>
        <p:spPr>
          <a:xfrm>
            <a:off x="269507" y="1285200"/>
            <a:ext cx="8477451" cy="4957772"/>
          </a:xfrm>
        </p:spPr>
        <p:txBody>
          <a:bodyPr/>
          <a:lstStyle/>
          <a:p>
            <a:pPr marL="45720" indent="0" algn="just">
              <a:lnSpc>
                <a:spcPct val="120000"/>
              </a:lnSpc>
              <a:spcBef>
                <a:spcPts val="0"/>
              </a:spcBef>
              <a:buNone/>
            </a:pPr>
            <a:endParaRPr lang="en-GB" sz="3200" dirty="0">
              <a:solidFill>
                <a:schemeClr val="tx1"/>
              </a:solidFill>
              <a:latin typeface="Times New Roman"/>
              <a:cs typeface="Times New Roman"/>
            </a:endParaRPr>
          </a:p>
          <a:p>
            <a:pPr marL="45720" indent="0" algn="just">
              <a:lnSpc>
                <a:spcPct val="120000"/>
              </a:lnSpc>
              <a:spcBef>
                <a:spcPts val="0"/>
              </a:spcBef>
              <a:buNone/>
            </a:pPr>
            <a:r>
              <a:rPr lang="en-GB" sz="3200" dirty="0">
                <a:solidFill>
                  <a:schemeClr val="tx1"/>
                </a:solidFill>
                <a:latin typeface="Times New Roman"/>
                <a:cs typeface="Times New Roman"/>
              </a:rPr>
              <a:t>Confucians believed that men were inherently good natured and could be brought to virtue by education and by the example of the rulers.</a:t>
            </a:r>
          </a:p>
          <a:p>
            <a:pPr marL="45720" indent="0" algn="just">
              <a:lnSpc>
                <a:spcPct val="120000"/>
              </a:lnSpc>
              <a:spcBef>
                <a:spcPts val="0"/>
              </a:spcBef>
              <a:buNone/>
            </a:pPr>
            <a:endParaRPr lang="en-GB" sz="3200" dirty="0">
              <a:solidFill>
                <a:schemeClr val="tx1"/>
              </a:solidFill>
              <a:latin typeface="Times New Roman"/>
              <a:cs typeface="Times New Roman"/>
            </a:endParaRPr>
          </a:p>
          <a:p>
            <a:pPr marL="45720" indent="0" algn="just">
              <a:lnSpc>
                <a:spcPct val="120000"/>
              </a:lnSpc>
              <a:spcBef>
                <a:spcPts val="0"/>
              </a:spcBef>
              <a:buNone/>
            </a:pPr>
            <a:r>
              <a:rPr lang="en-GB" sz="3200" dirty="0">
                <a:solidFill>
                  <a:schemeClr val="tx1"/>
                </a:solidFill>
                <a:latin typeface="Times New Roman"/>
                <a:cs typeface="Times New Roman"/>
              </a:rPr>
              <a:t>Legists believed that men were inherently bad and selfish, therefore needed strict discipline.</a:t>
            </a:r>
          </a:p>
          <a:p>
            <a:pPr marL="45720" indent="0" algn="just">
              <a:lnSpc>
                <a:spcPct val="120000"/>
              </a:lnSpc>
              <a:spcBef>
                <a:spcPts val="0"/>
              </a:spcBef>
              <a:buNone/>
            </a:pPr>
            <a:endParaRPr lang="en-GB" sz="2300" dirty="0">
              <a:solidFill>
                <a:schemeClr val="tx1"/>
              </a:solidFill>
              <a:latin typeface="Times New Roman"/>
              <a:cs typeface="Times New Roman"/>
            </a:endParaRPr>
          </a:p>
          <a:p>
            <a:pPr marL="45720" indent="0" algn="just">
              <a:lnSpc>
                <a:spcPct val="120000"/>
              </a:lnSpc>
              <a:spcBef>
                <a:spcPts val="0"/>
              </a:spcBef>
              <a:buNone/>
            </a:pPr>
            <a:endParaRPr lang="en-GB" sz="2300" dirty="0">
              <a:solidFill>
                <a:schemeClr val="tx1"/>
              </a:solidFill>
              <a:latin typeface="Times New Roman"/>
              <a:cs typeface="Times New Roman"/>
            </a:endParaRPr>
          </a:p>
        </p:txBody>
      </p:sp>
      <p:sp>
        <p:nvSpPr>
          <p:cNvPr id="5" name="Segnaposto numero diapositiva 4"/>
          <p:cNvSpPr>
            <a:spLocks noGrp="1"/>
          </p:cNvSpPr>
          <p:nvPr>
            <p:ph type="sldNum" sz="quarter" idx="12"/>
          </p:nvPr>
        </p:nvSpPr>
        <p:spPr/>
        <p:txBody>
          <a:bodyPr/>
          <a:lstStyle/>
          <a:p>
            <a:fld id="{1DED2A74-3D0D-49B8-89BC-D2C6E902C5B9}" type="slidenum">
              <a:rPr lang="it-IT" smtClean="0"/>
              <a:pPr/>
              <a:t>18</a:t>
            </a:fld>
            <a:endParaRPr lang="it-IT" dirty="0"/>
          </a:p>
        </p:txBody>
      </p:sp>
      <p:sp>
        <p:nvSpPr>
          <p:cNvPr id="8" name="Titolo 1"/>
          <p:cNvSpPr>
            <a:spLocks noGrp="1"/>
          </p:cNvSpPr>
          <p:nvPr>
            <p:ph type="title"/>
          </p:nvPr>
        </p:nvSpPr>
        <p:spPr>
          <a:xfrm>
            <a:off x="108284" y="172621"/>
            <a:ext cx="9035715" cy="416095"/>
          </a:xfrm>
        </p:spPr>
        <p:txBody>
          <a:bodyPr/>
          <a:lstStyle/>
          <a:p>
            <a:r>
              <a:rPr lang="it-IT" dirty="0"/>
              <a:t>TRADITIONAL CHINESE LAW</a:t>
            </a:r>
          </a:p>
        </p:txBody>
      </p:sp>
      <p:sp>
        <p:nvSpPr>
          <p:cNvPr id="9" name="Segnaposto testo 3"/>
          <p:cNvSpPr>
            <a:spLocks noGrp="1"/>
          </p:cNvSpPr>
          <p:nvPr>
            <p:ph type="body" sz="quarter" idx="13"/>
          </p:nvPr>
        </p:nvSpPr>
        <p:spPr>
          <a:xfrm>
            <a:off x="269506" y="734097"/>
            <a:ext cx="8604986" cy="551103"/>
          </a:xfrm>
        </p:spPr>
        <p:txBody>
          <a:bodyPr>
            <a:noAutofit/>
          </a:bodyPr>
          <a:lstStyle/>
          <a:p>
            <a:r>
              <a:rPr lang="en-GB" sz="2400" b="1" dirty="0"/>
              <a:t>Confucians v. Legists</a:t>
            </a:r>
          </a:p>
        </p:txBody>
      </p:sp>
    </p:spTree>
    <p:extLst>
      <p:ext uri="{BB962C8B-B14F-4D97-AF65-F5344CB8AC3E}">
        <p14:creationId xmlns:p14="http://schemas.microsoft.com/office/powerpoint/2010/main" val="174879154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4"/>
          </p:nvPr>
        </p:nvSpPr>
        <p:spPr>
          <a:xfrm>
            <a:off x="269507" y="1285200"/>
            <a:ext cx="8477451" cy="4957772"/>
          </a:xfrm>
        </p:spPr>
        <p:txBody>
          <a:bodyPr/>
          <a:lstStyle/>
          <a:p>
            <a:pPr marL="45720" indent="0" algn="just">
              <a:lnSpc>
                <a:spcPct val="120000"/>
              </a:lnSpc>
              <a:spcBef>
                <a:spcPts val="0"/>
              </a:spcBef>
              <a:buNone/>
            </a:pPr>
            <a:endParaRPr lang="en-GB" sz="3200" dirty="0">
              <a:solidFill>
                <a:schemeClr val="tx1"/>
              </a:solidFill>
              <a:latin typeface="Times New Roman"/>
              <a:cs typeface="Times New Roman"/>
            </a:endParaRPr>
          </a:p>
          <a:p>
            <a:pPr marL="45720" indent="0" algn="just">
              <a:lnSpc>
                <a:spcPct val="120000"/>
              </a:lnSpc>
              <a:spcBef>
                <a:spcPts val="0"/>
              </a:spcBef>
              <a:buNone/>
            </a:pPr>
            <a:r>
              <a:rPr lang="en-GB" sz="3200" dirty="0">
                <a:solidFill>
                  <a:schemeClr val="tx1"/>
                </a:solidFill>
                <a:latin typeface="Times New Roman"/>
                <a:cs typeface="Times New Roman"/>
              </a:rPr>
              <a:t>Confucians believed that all men should be treated according to their status, i.e. their place in the world.</a:t>
            </a:r>
          </a:p>
          <a:p>
            <a:pPr marL="45720" indent="0" algn="just">
              <a:lnSpc>
                <a:spcPct val="120000"/>
              </a:lnSpc>
              <a:spcBef>
                <a:spcPts val="0"/>
              </a:spcBef>
              <a:buNone/>
            </a:pPr>
            <a:endParaRPr lang="en-GB" sz="3200" dirty="0">
              <a:solidFill>
                <a:schemeClr val="tx1"/>
              </a:solidFill>
              <a:latin typeface="Times New Roman"/>
              <a:cs typeface="Times New Roman"/>
            </a:endParaRPr>
          </a:p>
          <a:p>
            <a:pPr marL="45720" indent="0" algn="just">
              <a:lnSpc>
                <a:spcPct val="120000"/>
              </a:lnSpc>
              <a:spcBef>
                <a:spcPts val="0"/>
              </a:spcBef>
              <a:buNone/>
            </a:pPr>
            <a:r>
              <a:rPr lang="en-GB" sz="3200" dirty="0">
                <a:solidFill>
                  <a:schemeClr val="tx1"/>
                </a:solidFill>
                <a:latin typeface="Times New Roman"/>
                <a:cs typeface="Times New Roman"/>
              </a:rPr>
              <a:t>Legists believed that all men are equal before the law and that the proper behaviour should be taught through severe criminal sanctions.</a:t>
            </a:r>
          </a:p>
          <a:p>
            <a:pPr marL="45720" indent="0" algn="just">
              <a:lnSpc>
                <a:spcPct val="120000"/>
              </a:lnSpc>
              <a:spcBef>
                <a:spcPts val="0"/>
              </a:spcBef>
              <a:buNone/>
            </a:pPr>
            <a:endParaRPr lang="en-GB" sz="2300" dirty="0">
              <a:solidFill>
                <a:schemeClr val="tx1"/>
              </a:solidFill>
              <a:latin typeface="Times New Roman"/>
              <a:cs typeface="Times New Roman"/>
            </a:endParaRPr>
          </a:p>
          <a:p>
            <a:pPr marL="45720" indent="0" algn="just">
              <a:lnSpc>
                <a:spcPct val="120000"/>
              </a:lnSpc>
              <a:spcBef>
                <a:spcPts val="0"/>
              </a:spcBef>
              <a:buNone/>
            </a:pPr>
            <a:endParaRPr lang="en-GB" sz="2300" dirty="0">
              <a:solidFill>
                <a:schemeClr val="tx1"/>
              </a:solidFill>
              <a:latin typeface="Times New Roman"/>
              <a:cs typeface="Times New Roman"/>
            </a:endParaRPr>
          </a:p>
          <a:p>
            <a:pPr marL="45720" indent="0" algn="just">
              <a:lnSpc>
                <a:spcPct val="120000"/>
              </a:lnSpc>
              <a:spcBef>
                <a:spcPts val="0"/>
              </a:spcBef>
              <a:buNone/>
            </a:pPr>
            <a:endParaRPr lang="en-GB" sz="2300" dirty="0">
              <a:solidFill>
                <a:schemeClr val="tx1"/>
              </a:solidFill>
              <a:latin typeface="Times New Roman"/>
              <a:cs typeface="Times New Roman"/>
            </a:endParaRPr>
          </a:p>
        </p:txBody>
      </p:sp>
      <p:sp>
        <p:nvSpPr>
          <p:cNvPr id="5" name="Segnaposto numero diapositiva 4"/>
          <p:cNvSpPr>
            <a:spLocks noGrp="1"/>
          </p:cNvSpPr>
          <p:nvPr>
            <p:ph type="sldNum" sz="quarter" idx="12"/>
          </p:nvPr>
        </p:nvSpPr>
        <p:spPr/>
        <p:txBody>
          <a:bodyPr/>
          <a:lstStyle/>
          <a:p>
            <a:fld id="{1DED2A74-3D0D-49B8-89BC-D2C6E902C5B9}" type="slidenum">
              <a:rPr lang="it-IT" smtClean="0"/>
              <a:pPr/>
              <a:t>19</a:t>
            </a:fld>
            <a:endParaRPr lang="it-IT" dirty="0"/>
          </a:p>
        </p:txBody>
      </p:sp>
      <p:sp>
        <p:nvSpPr>
          <p:cNvPr id="8" name="Titolo 1"/>
          <p:cNvSpPr>
            <a:spLocks noGrp="1"/>
          </p:cNvSpPr>
          <p:nvPr>
            <p:ph type="title"/>
          </p:nvPr>
        </p:nvSpPr>
        <p:spPr>
          <a:xfrm>
            <a:off x="108284" y="172621"/>
            <a:ext cx="9035715" cy="416095"/>
          </a:xfrm>
        </p:spPr>
        <p:txBody>
          <a:bodyPr/>
          <a:lstStyle/>
          <a:p>
            <a:r>
              <a:rPr lang="it-IT" dirty="0"/>
              <a:t>TRADITIONAL CHINESE LAW</a:t>
            </a:r>
          </a:p>
        </p:txBody>
      </p:sp>
      <p:sp>
        <p:nvSpPr>
          <p:cNvPr id="9" name="Segnaposto testo 3"/>
          <p:cNvSpPr>
            <a:spLocks noGrp="1"/>
          </p:cNvSpPr>
          <p:nvPr>
            <p:ph type="body" sz="quarter" idx="13"/>
          </p:nvPr>
        </p:nvSpPr>
        <p:spPr>
          <a:xfrm>
            <a:off x="269506" y="734097"/>
            <a:ext cx="8604986" cy="551103"/>
          </a:xfrm>
        </p:spPr>
        <p:txBody>
          <a:bodyPr>
            <a:noAutofit/>
          </a:bodyPr>
          <a:lstStyle/>
          <a:p>
            <a:r>
              <a:rPr lang="en-GB" sz="2400" b="1" dirty="0"/>
              <a:t>Confucians v. Legists</a:t>
            </a:r>
          </a:p>
        </p:txBody>
      </p:sp>
    </p:spTree>
    <p:extLst>
      <p:ext uri="{BB962C8B-B14F-4D97-AF65-F5344CB8AC3E}">
        <p14:creationId xmlns:p14="http://schemas.microsoft.com/office/powerpoint/2010/main" val="21300201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en-GB" dirty="0"/>
              <a:t>The Chinese </a:t>
            </a:r>
            <a:r>
              <a:rPr lang="en-GB"/>
              <a:t>Legal Tradition</a:t>
            </a:r>
            <a:endParaRPr lang="en-GB" dirty="0"/>
          </a:p>
        </p:txBody>
      </p:sp>
      <p:sp>
        <p:nvSpPr>
          <p:cNvPr id="3" name="Segnaposto testo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55349716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4"/>
          </p:nvPr>
        </p:nvSpPr>
        <p:spPr>
          <a:xfrm>
            <a:off x="269507" y="1285200"/>
            <a:ext cx="8477451" cy="4957772"/>
          </a:xfrm>
        </p:spPr>
        <p:txBody>
          <a:bodyPr/>
          <a:lstStyle/>
          <a:p>
            <a:pPr marL="45720" indent="0" algn="just">
              <a:lnSpc>
                <a:spcPct val="120000"/>
              </a:lnSpc>
              <a:spcBef>
                <a:spcPts val="0"/>
              </a:spcBef>
              <a:buNone/>
            </a:pPr>
            <a:endParaRPr lang="en-GB" sz="3200" dirty="0">
              <a:solidFill>
                <a:schemeClr val="tx1"/>
              </a:solidFill>
              <a:latin typeface="Times New Roman"/>
              <a:cs typeface="Times New Roman"/>
            </a:endParaRPr>
          </a:p>
          <a:p>
            <a:pPr marL="45720" indent="0" algn="just">
              <a:lnSpc>
                <a:spcPct val="120000"/>
              </a:lnSpc>
              <a:spcBef>
                <a:spcPts val="0"/>
              </a:spcBef>
              <a:buNone/>
            </a:pPr>
            <a:r>
              <a:rPr lang="en-GB" sz="3200" dirty="0">
                <a:solidFill>
                  <a:schemeClr val="tx1"/>
                </a:solidFill>
                <a:latin typeface="Times New Roman"/>
                <a:cs typeface="Times New Roman"/>
              </a:rPr>
              <a:t>The dynasty took power and established a strong centralised administration, enacted draconian statutes and imposed fearful burdens on the population.</a:t>
            </a:r>
          </a:p>
          <a:p>
            <a:pPr marL="45720" indent="0" algn="just">
              <a:lnSpc>
                <a:spcPct val="120000"/>
              </a:lnSpc>
              <a:spcBef>
                <a:spcPts val="0"/>
              </a:spcBef>
              <a:buNone/>
            </a:pPr>
            <a:endParaRPr lang="en-GB" sz="3200" dirty="0">
              <a:solidFill>
                <a:schemeClr val="tx1"/>
              </a:solidFill>
              <a:latin typeface="Times New Roman"/>
              <a:cs typeface="Times New Roman"/>
            </a:endParaRPr>
          </a:p>
          <a:p>
            <a:pPr marL="45720" indent="0" algn="just">
              <a:lnSpc>
                <a:spcPct val="120000"/>
              </a:lnSpc>
              <a:spcBef>
                <a:spcPts val="0"/>
              </a:spcBef>
              <a:buNone/>
            </a:pPr>
            <a:r>
              <a:rPr lang="en-GB" sz="3200" dirty="0">
                <a:solidFill>
                  <a:schemeClr val="tx1"/>
                </a:solidFill>
                <a:latin typeface="Times New Roman"/>
                <a:cs typeface="Times New Roman"/>
              </a:rPr>
              <a:t>The dynasty pursued Confucian followers and burnt their writings.</a:t>
            </a:r>
          </a:p>
          <a:p>
            <a:pPr marL="45720" indent="0" algn="just">
              <a:lnSpc>
                <a:spcPct val="120000"/>
              </a:lnSpc>
              <a:spcBef>
                <a:spcPts val="0"/>
              </a:spcBef>
              <a:buNone/>
            </a:pPr>
            <a:endParaRPr lang="en-GB" sz="2300" dirty="0">
              <a:solidFill>
                <a:schemeClr val="tx1"/>
              </a:solidFill>
              <a:latin typeface="Times New Roman"/>
              <a:cs typeface="Times New Roman"/>
            </a:endParaRPr>
          </a:p>
          <a:p>
            <a:pPr marL="45720" indent="0" algn="just">
              <a:lnSpc>
                <a:spcPct val="120000"/>
              </a:lnSpc>
              <a:spcBef>
                <a:spcPts val="0"/>
              </a:spcBef>
              <a:buNone/>
            </a:pPr>
            <a:endParaRPr lang="en-GB" sz="2300" dirty="0">
              <a:solidFill>
                <a:schemeClr val="tx1"/>
              </a:solidFill>
              <a:latin typeface="Times New Roman"/>
              <a:cs typeface="Times New Roman"/>
            </a:endParaRPr>
          </a:p>
          <a:p>
            <a:pPr marL="45720" indent="0" algn="just">
              <a:lnSpc>
                <a:spcPct val="120000"/>
              </a:lnSpc>
              <a:spcBef>
                <a:spcPts val="0"/>
              </a:spcBef>
              <a:buNone/>
            </a:pPr>
            <a:endParaRPr lang="en-GB" sz="2300" dirty="0">
              <a:solidFill>
                <a:schemeClr val="tx1"/>
              </a:solidFill>
              <a:latin typeface="Times New Roman"/>
              <a:cs typeface="Times New Roman"/>
            </a:endParaRPr>
          </a:p>
        </p:txBody>
      </p:sp>
      <p:sp>
        <p:nvSpPr>
          <p:cNvPr id="5" name="Segnaposto numero diapositiva 4"/>
          <p:cNvSpPr>
            <a:spLocks noGrp="1"/>
          </p:cNvSpPr>
          <p:nvPr>
            <p:ph type="sldNum" sz="quarter" idx="12"/>
          </p:nvPr>
        </p:nvSpPr>
        <p:spPr/>
        <p:txBody>
          <a:bodyPr/>
          <a:lstStyle/>
          <a:p>
            <a:fld id="{1DED2A74-3D0D-49B8-89BC-D2C6E902C5B9}" type="slidenum">
              <a:rPr lang="it-IT" smtClean="0"/>
              <a:pPr/>
              <a:t>20</a:t>
            </a:fld>
            <a:endParaRPr lang="it-IT" dirty="0"/>
          </a:p>
        </p:txBody>
      </p:sp>
      <p:sp>
        <p:nvSpPr>
          <p:cNvPr id="8" name="Titolo 1"/>
          <p:cNvSpPr>
            <a:spLocks noGrp="1"/>
          </p:cNvSpPr>
          <p:nvPr>
            <p:ph type="title"/>
          </p:nvPr>
        </p:nvSpPr>
        <p:spPr>
          <a:xfrm>
            <a:off x="108284" y="172621"/>
            <a:ext cx="9035715" cy="416095"/>
          </a:xfrm>
        </p:spPr>
        <p:txBody>
          <a:bodyPr/>
          <a:lstStyle/>
          <a:p>
            <a:r>
              <a:rPr lang="it-IT" dirty="0"/>
              <a:t>TRADITIONAL CHINESE LAW</a:t>
            </a:r>
          </a:p>
        </p:txBody>
      </p:sp>
      <p:sp>
        <p:nvSpPr>
          <p:cNvPr id="9" name="Segnaposto testo 3"/>
          <p:cNvSpPr>
            <a:spLocks noGrp="1"/>
          </p:cNvSpPr>
          <p:nvPr>
            <p:ph type="body" sz="quarter" idx="13"/>
          </p:nvPr>
        </p:nvSpPr>
        <p:spPr>
          <a:xfrm>
            <a:off x="269506" y="734097"/>
            <a:ext cx="8604986" cy="551103"/>
          </a:xfrm>
        </p:spPr>
        <p:txBody>
          <a:bodyPr>
            <a:noAutofit/>
          </a:bodyPr>
          <a:lstStyle/>
          <a:p>
            <a:r>
              <a:rPr lang="en-GB" sz="2400" b="1" dirty="0"/>
              <a:t>The </a:t>
            </a:r>
            <a:r>
              <a:rPr lang="en-GB" sz="2400" b="1" dirty="0" err="1"/>
              <a:t>Ts’in</a:t>
            </a:r>
            <a:r>
              <a:rPr lang="en-GB" sz="2400" b="1" dirty="0"/>
              <a:t> dynasty and the triumph of Legists (221 </a:t>
            </a:r>
            <a:r>
              <a:rPr lang="en-GB" sz="2400" b="1" dirty="0" err="1"/>
              <a:t>b.C.</a:t>
            </a:r>
            <a:r>
              <a:rPr lang="en-GB" sz="2400" b="1" dirty="0"/>
              <a:t>)</a:t>
            </a:r>
          </a:p>
          <a:p>
            <a:endParaRPr lang="en-GB" sz="2400" b="1" dirty="0"/>
          </a:p>
          <a:p>
            <a:endParaRPr lang="en-GB" sz="2400" b="1" dirty="0"/>
          </a:p>
        </p:txBody>
      </p:sp>
    </p:spTree>
    <p:extLst>
      <p:ext uri="{BB962C8B-B14F-4D97-AF65-F5344CB8AC3E}">
        <p14:creationId xmlns:p14="http://schemas.microsoft.com/office/powerpoint/2010/main" val="26083397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4"/>
          </p:nvPr>
        </p:nvSpPr>
        <p:spPr>
          <a:xfrm>
            <a:off x="141973" y="1520042"/>
            <a:ext cx="8604986" cy="4722930"/>
          </a:xfrm>
        </p:spPr>
        <p:txBody>
          <a:bodyPr/>
          <a:lstStyle/>
          <a:p>
            <a:pPr marL="45720" indent="0" algn="just">
              <a:lnSpc>
                <a:spcPct val="120000"/>
              </a:lnSpc>
              <a:spcBef>
                <a:spcPts val="0"/>
              </a:spcBef>
              <a:buNone/>
            </a:pPr>
            <a:r>
              <a:rPr lang="en-GB" sz="3200" dirty="0">
                <a:solidFill>
                  <a:schemeClr val="tx1"/>
                </a:solidFill>
                <a:latin typeface="Times New Roman"/>
                <a:cs typeface="Times New Roman"/>
              </a:rPr>
              <a:t>The Han dynasty took power and restored Confucianism as the official ideology of the Empire.</a:t>
            </a:r>
          </a:p>
          <a:p>
            <a:pPr marL="45720" indent="0" algn="just">
              <a:lnSpc>
                <a:spcPct val="120000"/>
              </a:lnSpc>
              <a:spcBef>
                <a:spcPts val="0"/>
              </a:spcBef>
              <a:buNone/>
            </a:pPr>
            <a:endParaRPr lang="en-GB" sz="3200" dirty="0">
              <a:solidFill>
                <a:schemeClr val="tx1"/>
              </a:solidFill>
              <a:latin typeface="Times New Roman"/>
              <a:cs typeface="Times New Roman"/>
            </a:endParaRPr>
          </a:p>
          <a:p>
            <a:pPr marL="45720" indent="0" algn="just">
              <a:lnSpc>
                <a:spcPct val="120000"/>
              </a:lnSpc>
              <a:spcBef>
                <a:spcPts val="0"/>
              </a:spcBef>
              <a:buNone/>
            </a:pPr>
            <a:r>
              <a:rPr lang="en-GB" sz="3200" dirty="0">
                <a:solidFill>
                  <a:schemeClr val="tx1"/>
                </a:solidFill>
                <a:latin typeface="Times New Roman"/>
                <a:cs typeface="Times New Roman"/>
              </a:rPr>
              <a:t>The ideology was spread across the country by travelling disciples. Reading of the Confucian classics became crucial for education.</a:t>
            </a:r>
          </a:p>
          <a:p>
            <a:pPr marL="45720" indent="0" algn="just">
              <a:lnSpc>
                <a:spcPct val="120000"/>
              </a:lnSpc>
              <a:spcBef>
                <a:spcPts val="0"/>
              </a:spcBef>
              <a:buNone/>
            </a:pPr>
            <a:endParaRPr lang="en-GB" sz="2300" dirty="0">
              <a:solidFill>
                <a:schemeClr val="tx1"/>
              </a:solidFill>
              <a:latin typeface="Times New Roman"/>
              <a:cs typeface="Times New Roman"/>
            </a:endParaRPr>
          </a:p>
          <a:p>
            <a:pPr marL="45720" indent="0" algn="just">
              <a:lnSpc>
                <a:spcPct val="120000"/>
              </a:lnSpc>
              <a:spcBef>
                <a:spcPts val="0"/>
              </a:spcBef>
              <a:buNone/>
            </a:pPr>
            <a:endParaRPr lang="en-GB" sz="2300" dirty="0">
              <a:solidFill>
                <a:schemeClr val="tx1"/>
              </a:solidFill>
              <a:latin typeface="Times New Roman"/>
              <a:cs typeface="Times New Roman"/>
            </a:endParaRPr>
          </a:p>
        </p:txBody>
      </p:sp>
      <p:sp>
        <p:nvSpPr>
          <p:cNvPr id="5" name="Segnaposto numero diapositiva 4"/>
          <p:cNvSpPr>
            <a:spLocks noGrp="1"/>
          </p:cNvSpPr>
          <p:nvPr>
            <p:ph type="sldNum" sz="quarter" idx="12"/>
          </p:nvPr>
        </p:nvSpPr>
        <p:spPr/>
        <p:txBody>
          <a:bodyPr/>
          <a:lstStyle/>
          <a:p>
            <a:fld id="{1DED2A74-3D0D-49B8-89BC-D2C6E902C5B9}" type="slidenum">
              <a:rPr lang="it-IT" smtClean="0"/>
              <a:pPr/>
              <a:t>21</a:t>
            </a:fld>
            <a:endParaRPr lang="it-IT" dirty="0"/>
          </a:p>
        </p:txBody>
      </p:sp>
      <p:sp>
        <p:nvSpPr>
          <p:cNvPr id="8" name="Titolo 1"/>
          <p:cNvSpPr>
            <a:spLocks noGrp="1"/>
          </p:cNvSpPr>
          <p:nvPr>
            <p:ph type="title"/>
          </p:nvPr>
        </p:nvSpPr>
        <p:spPr>
          <a:xfrm>
            <a:off x="108284" y="172621"/>
            <a:ext cx="9035715" cy="416095"/>
          </a:xfrm>
        </p:spPr>
        <p:txBody>
          <a:bodyPr/>
          <a:lstStyle/>
          <a:p>
            <a:r>
              <a:rPr lang="it-IT" dirty="0"/>
              <a:t>TRADITIONAL CHINESE LAW</a:t>
            </a:r>
          </a:p>
        </p:txBody>
      </p:sp>
      <p:sp>
        <p:nvSpPr>
          <p:cNvPr id="9" name="Segnaposto testo 3"/>
          <p:cNvSpPr>
            <a:spLocks noGrp="1"/>
          </p:cNvSpPr>
          <p:nvPr>
            <p:ph type="body" sz="quarter" idx="13"/>
          </p:nvPr>
        </p:nvSpPr>
        <p:spPr>
          <a:xfrm>
            <a:off x="269506" y="734097"/>
            <a:ext cx="8604986" cy="551103"/>
          </a:xfrm>
        </p:spPr>
        <p:txBody>
          <a:bodyPr>
            <a:noAutofit/>
          </a:bodyPr>
          <a:lstStyle/>
          <a:p>
            <a:r>
              <a:rPr lang="en-GB" sz="2400" b="1" dirty="0"/>
              <a:t>The Han dynasty and the re-rise of Confucianism (206 </a:t>
            </a:r>
            <a:r>
              <a:rPr lang="en-GB" sz="2400" b="1" dirty="0" err="1"/>
              <a:t>b.C.</a:t>
            </a:r>
            <a:r>
              <a:rPr lang="en-GB" sz="2400" b="1" dirty="0"/>
              <a:t>)</a:t>
            </a:r>
          </a:p>
          <a:p>
            <a:endParaRPr lang="en-GB" sz="2400" b="1" dirty="0"/>
          </a:p>
          <a:p>
            <a:endParaRPr lang="en-GB" sz="2400" b="1" dirty="0"/>
          </a:p>
          <a:p>
            <a:endParaRPr lang="en-GB" sz="2400" b="1" dirty="0"/>
          </a:p>
          <a:p>
            <a:endParaRPr lang="en-GB" sz="2400" b="1" dirty="0"/>
          </a:p>
          <a:p>
            <a:endParaRPr lang="en-GB" sz="2400" b="1" dirty="0"/>
          </a:p>
        </p:txBody>
      </p:sp>
    </p:spTree>
    <p:extLst>
      <p:ext uri="{BB962C8B-B14F-4D97-AF65-F5344CB8AC3E}">
        <p14:creationId xmlns:p14="http://schemas.microsoft.com/office/powerpoint/2010/main" val="228282002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4"/>
          </p:nvPr>
        </p:nvSpPr>
        <p:spPr>
          <a:xfrm>
            <a:off x="141973" y="1520042"/>
            <a:ext cx="8604986" cy="4722930"/>
          </a:xfrm>
        </p:spPr>
        <p:txBody>
          <a:bodyPr/>
          <a:lstStyle/>
          <a:p>
            <a:pPr marL="45720" indent="0" algn="just">
              <a:lnSpc>
                <a:spcPct val="120000"/>
              </a:lnSpc>
              <a:spcBef>
                <a:spcPts val="0"/>
              </a:spcBef>
              <a:buNone/>
            </a:pPr>
            <a:r>
              <a:rPr lang="en-GB" sz="3200" dirty="0">
                <a:solidFill>
                  <a:schemeClr val="tx1"/>
                </a:solidFill>
                <a:latin typeface="Times New Roman"/>
                <a:cs typeface="Times New Roman"/>
              </a:rPr>
              <a:t>A state examination was introduced for every step of the carrier path in the mandarinate, of which the knowledge of Confucianism was a paramount part.</a:t>
            </a:r>
          </a:p>
          <a:p>
            <a:pPr marL="45720" indent="0" algn="just">
              <a:lnSpc>
                <a:spcPct val="120000"/>
              </a:lnSpc>
              <a:spcBef>
                <a:spcPts val="0"/>
              </a:spcBef>
              <a:buNone/>
            </a:pPr>
            <a:endParaRPr lang="en-GB" sz="3200" dirty="0">
              <a:solidFill>
                <a:schemeClr val="tx1"/>
              </a:solidFill>
              <a:latin typeface="Times New Roman"/>
              <a:cs typeface="Times New Roman"/>
            </a:endParaRPr>
          </a:p>
          <a:p>
            <a:pPr marL="45720" indent="0" algn="just">
              <a:lnSpc>
                <a:spcPct val="120000"/>
              </a:lnSpc>
              <a:spcBef>
                <a:spcPts val="0"/>
              </a:spcBef>
              <a:buNone/>
            </a:pPr>
            <a:r>
              <a:rPr lang="en-GB" sz="3200" dirty="0">
                <a:solidFill>
                  <a:schemeClr val="tx1"/>
                </a:solidFill>
                <a:latin typeface="Times New Roman"/>
                <a:cs typeface="Times New Roman"/>
              </a:rPr>
              <a:t>This contributed to the birth of a class of highly educated imperial magistrates, crucial for the administrative organisation.</a:t>
            </a:r>
          </a:p>
          <a:p>
            <a:pPr marL="45720" indent="0" algn="just">
              <a:lnSpc>
                <a:spcPct val="120000"/>
              </a:lnSpc>
              <a:spcBef>
                <a:spcPts val="0"/>
              </a:spcBef>
              <a:buNone/>
            </a:pPr>
            <a:endParaRPr lang="en-GB" sz="2300" dirty="0">
              <a:solidFill>
                <a:schemeClr val="tx1"/>
              </a:solidFill>
              <a:latin typeface="Times New Roman"/>
              <a:cs typeface="Times New Roman"/>
            </a:endParaRPr>
          </a:p>
        </p:txBody>
      </p:sp>
      <p:sp>
        <p:nvSpPr>
          <p:cNvPr id="5" name="Segnaposto numero diapositiva 4"/>
          <p:cNvSpPr>
            <a:spLocks noGrp="1"/>
          </p:cNvSpPr>
          <p:nvPr>
            <p:ph type="sldNum" sz="quarter" idx="12"/>
          </p:nvPr>
        </p:nvSpPr>
        <p:spPr/>
        <p:txBody>
          <a:bodyPr/>
          <a:lstStyle/>
          <a:p>
            <a:fld id="{1DED2A74-3D0D-49B8-89BC-D2C6E902C5B9}" type="slidenum">
              <a:rPr lang="it-IT" smtClean="0"/>
              <a:pPr/>
              <a:t>22</a:t>
            </a:fld>
            <a:endParaRPr lang="it-IT" dirty="0"/>
          </a:p>
        </p:txBody>
      </p:sp>
      <p:sp>
        <p:nvSpPr>
          <p:cNvPr id="8" name="Titolo 1"/>
          <p:cNvSpPr>
            <a:spLocks noGrp="1"/>
          </p:cNvSpPr>
          <p:nvPr>
            <p:ph type="title"/>
          </p:nvPr>
        </p:nvSpPr>
        <p:spPr>
          <a:xfrm>
            <a:off x="108284" y="172621"/>
            <a:ext cx="9035715" cy="416095"/>
          </a:xfrm>
        </p:spPr>
        <p:txBody>
          <a:bodyPr/>
          <a:lstStyle/>
          <a:p>
            <a:r>
              <a:rPr lang="it-IT" dirty="0"/>
              <a:t>TRADITIONAL CHINESE LAW</a:t>
            </a:r>
          </a:p>
        </p:txBody>
      </p:sp>
      <p:sp>
        <p:nvSpPr>
          <p:cNvPr id="9" name="Segnaposto testo 3"/>
          <p:cNvSpPr>
            <a:spLocks noGrp="1"/>
          </p:cNvSpPr>
          <p:nvPr>
            <p:ph type="body" sz="quarter" idx="13"/>
          </p:nvPr>
        </p:nvSpPr>
        <p:spPr>
          <a:xfrm>
            <a:off x="269506" y="734097"/>
            <a:ext cx="8604986" cy="551103"/>
          </a:xfrm>
        </p:spPr>
        <p:txBody>
          <a:bodyPr>
            <a:noAutofit/>
          </a:bodyPr>
          <a:lstStyle/>
          <a:p>
            <a:r>
              <a:rPr lang="en-GB" sz="2400" b="1" dirty="0"/>
              <a:t>The Han dynasty and the re-rise of Confucianism (206 </a:t>
            </a:r>
            <a:r>
              <a:rPr lang="en-GB" sz="2400" b="1" dirty="0" err="1"/>
              <a:t>b.C.</a:t>
            </a:r>
            <a:r>
              <a:rPr lang="en-GB" sz="2400" b="1" dirty="0"/>
              <a:t>)</a:t>
            </a:r>
          </a:p>
          <a:p>
            <a:endParaRPr lang="en-GB" sz="2400" b="1" dirty="0"/>
          </a:p>
          <a:p>
            <a:endParaRPr lang="en-GB" sz="2400" b="1" dirty="0"/>
          </a:p>
          <a:p>
            <a:endParaRPr lang="en-GB" sz="2400" b="1" dirty="0"/>
          </a:p>
          <a:p>
            <a:endParaRPr lang="en-GB" sz="2400" b="1" dirty="0"/>
          </a:p>
          <a:p>
            <a:endParaRPr lang="en-GB" sz="2400" b="1" dirty="0"/>
          </a:p>
          <a:p>
            <a:endParaRPr lang="en-GB" sz="2400" b="1" dirty="0"/>
          </a:p>
        </p:txBody>
      </p:sp>
    </p:spTree>
    <p:extLst>
      <p:ext uri="{BB962C8B-B14F-4D97-AF65-F5344CB8AC3E}">
        <p14:creationId xmlns:p14="http://schemas.microsoft.com/office/powerpoint/2010/main" val="44010382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4"/>
          </p:nvPr>
        </p:nvSpPr>
        <p:spPr>
          <a:xfrm>
            <a:off x="141973" y="1520042"/>
            <a:ext cx="8604986" cy="4722930"/>
          </a:xfrm>
        </p:spPr>
        <p:txBody>
          <a:bodyPr/>
          <a:lstStyle/>
          <a:p>
            <a:pPr marL="45720" indent="0" algn="just">
              <a:lnSpc>
                <a:spcPct val="120000"/>
              </a:lnSpc>
              <a:spcBef>
                <a:spcPts val="0"/>
              </a:spcBef>
              <a:buNone/>
            </a:pPr>
            <a:r>
              <a:rPr lang="en-GB" sz="3200" dirty="0">
                <a:solidFill>
                  <a:schemeClr val="tx1"/>
                </a:solidFill>
                <a:latin typeface="Times New Roman"/>
                <a:cs typeface="Times New Roman"/>
              </a:rPr>
              <a:t>Confucians admitted that legislation was a necessary evil. Several codes were enacted, most of all to regulate criminal and administrative law.</a:t>
            </a:r>
          </a:p>
          <a:p>
            <a:pPr marL="45720" indent="0" algn="just">
              <a:lnSpc>
                <a:spcPct val="120000"/>
              </a:lnSpc>
              <a:spcBef>
                <a:spcPts val="0"/>
              </a:spcBef>
              <a:buNone/>
            </a:pPr>
            <a:endParaRPr lang="en-GB" sz="3200" dirty="0">
              <a:solidFill>
                <a:schemeClr val="tx1"/>
              </a:solidFill>
              <a:latin typeface="Times New Roman"/>
              <a:cs typeface="Times New Roman"/>
            </a:endParaRPr>
          </a:p>
          <a:p>
            <a:pPr marL="45720" indent="0" algn="just">
              <a:lnSpc>
                <a:spcPct val="120000"/>
              </a:lnSpc>
              <a:spcBef>
                <a:spcPts val="0"/>
              </a:spcBef>
              <a:buNone/>
            </a:pPr>
            <a:r>
              <a:rPr lang="en-GB" sz="3200" dirty="0">
                <a:solidFill>
                  <a:schemeClr val="tx1"/>
                </a:solidFill>
                <a:latin typeface="Times New Roman"/>
                <a:cs typeface="Times New Roman"/>
              </a:rPr>
              <a:t>The codes reflected the Confucian ideals: e.g. accurate gradation of penalties in relation to the status of the victim and the guilty.</a:t>
            </a:r>
          </a:p>
        </p:txBody>
      </p:sp>
      <p:sp>
        <p:nvSpPr>
          <p:cNvPr id="5" name="Segnaposto numero diapositiva 4"/>
          <p:cNvSpPr>
            <a:spLocks noGrp="1"/>
          </p:cNvSpPr>
          <p:nvPr>
            <p:ph type="sldNum" sz="quarter" idx="12"/>
          </p:nvPr>
        </p:nvSpPr>
        <p:spPr/>
        <p:txBody>
          <a:bodyPr/>
          <a:lstStyle/>
          <a:p>
            <a:fld id="{1DED2A74-3D0D-49B8-89BC-D2C6E902C5B9}" type="slidenum">
              <a:rPr lang="it-IT" smtClean="0"/>
              <a:pPr/>
              <a:t>23</a:t>
            </a:fld>
            <a:endParaRPr lang="it-IT" dirty="0"/>
          </a:p>
        </p:txBody>
      </p:sp>
      <p:sp>
        <p:nvSpPr>
          <p:cNvPr id="8" name="Titolo 1"/>
          <p:cNvSpPr>
            <a:spLocks noGrp="1"/>
          </p:cNvSpPr>
          <p:nvPr>
            <p:ph type="title"/>
          </p:nvPr>
        </p:nvSpPr>
        <p:spPr>
          <a:xfrm>
            <a:off x="108284" y="172621"/>
            <a:ext cx="9035715" cy="416095"/>
          </a:xfrm>
        </p:spPr>
        <p:txBody>
          <a:bodyPr/>
          <a:lstStyle/>
          <a:p>
            <a:r>
              <a:rPr lang="it-IT" dirty="0"/>
              <a:t>TRADITIONAL CHINESE LAW</a:t>
            </a:r>
          </a:p>
        </p:txBody>
      </p:sp>
      <p:sp>
        <p:nvSpPr>
          <p:cNvPr id="9" name="Segnaposto testo 3"/>
          <p:cNvSpPr>
            <a:spLocks noGrp="1"/>
          </p:cNvSpPr>
          <p:nvPr>
            <p:ph type="body" sz="quarter" idx="13"/>
          </p:nvPr>
        </p:nvSpPr>
        <p:spPr>
          <a:xfrm>
            <a:off x="269506" y="734097"/>
            <a:ext cx="8604986" cy="551103"/>
          </a:xfrm>
        </p:spPr>
        <p:txBody>
          <a:bodyPr>
            <a:noAutofit/>
          </a:bodyPr>
          <a:lstStyle/>
          <a:p>
            <a:r>
              <a:rPr lang="en-GB" sz="2400" b="1" dirty="0"/>
              <a:t>Legislation – the ‘Fa’</a:t>
            </a:r>
          </a:p>
          <a:p>
            <a:endParaRPr lang="en-GB" sz="2400" b="1" dirty="0"/>
          </a:p>
          <a:p>
            <a:endParaRPr lang="en-GB" sz="2400" b="1" dirty="0"/>
          </a:p>
          <a:p>
            <a:endParaRPr lang="en-GB" sz="2400" b="1" dirty="0"/>
          </a:p>
          <a:p>
            <a:endParaRPr lang="en-GB" sz="2400" b="1" dirty="0"/>
          </a:p>
          <a:p>
            <a:endParaRPr lang="en-GB" sz="2400" b="1" dirty="0"/>
          </a:p>
          <a:p>
            <a:endParaRPr lang="en-GB" sz="2400" b="1" dirty="0"/>
          </a:p>
          <a:p>
            <a:endParaRPr lang="en-GB" sz="2400" b="1" dirty="0"/>
          </a:p>
          <a:p>
            <a:endParaRPr lang="en-GB" sz="2400" b="1" dirty="0"/>
          </a:p>
        </p:txBody>
      </p:sp>
    </p:spTree>
    <p:extLst>
      <p:ext uri="{BB962C8B-B14F-4D97-AF65-F5344CB8AC3E}">
        <p14:creationId xmlns:p14="http://schemas.microsoft.com/office/powerpoint/2010/main" val="268075936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4"/>
          </p:nvPr>
        </p:nvSpPr>
        <p:spPr>
          <a:xfrm>
            <a:off x="141973" y="1520042"/>
            <a:ext cx="8604986" cy="4722930"/>
          </a:xfrm>
        </p:spPr>
        <p:txBody>
          <a:bodyPr/>
          <a:lstStyle/>
          <a:p>
            <a:pPr marL="45720" indent="0" algn="just">
              <a:lnSpc>
                <a:spcPct val="120000"/>
              </a:lnSpc>
              <a:spcBef>
                <a:spcPts val="0"/>
              </a:spcBef>
              <a:buNone/>
            </a:pPr>
            <a:r>
              <a:rPr lang="en-GB" sz="3200" dirty="0">
                <a:solidFill>
                  <a:schemeClr val="tx1"/>
                </a:solidFill>
                <a:latin typeface="Times New Roman"/>
                <a:cs typeface="Times New Roman"/>
              </a:rPr>
              <a:t>State courts held by imperial officers in the capital cities of the provinces or regions: not often used, also because procedures were long and expensive and judges had the reputation of being lazy and corrupt.</a:t>
            </a:r>
          </a:p>
          <a:p>
            <a:pPr marL="45720" indent="0" algn="just">
              <a:lnSpc>
                <a:spcPct val="120000"/>
              </a:lnSpc>
              <a:spcBef>
                <a:spcPts val="0"/>
              </a:spcBef>
              <a:buNone/>
            </a:pPr>
            <a:endParaRPr lang="en-GB" sz="3200" dirty="0">
              <a:solidFill>
                <a:schemeClr val="tx1"/>
              </a:solidFill>
              <a:latin typeface="Times New Roman"/>
              <a:cs typeface="Times New Roman"/>
            </a:endParaRPr>
          </a:p>
          <a:p>
            <a:pPr marL="45720" indent="0" algn="just">
              <a:lnSpc>
                <a:spcPct val="120000"/>
              </a:lnSpc>
              <a:spcBef>
                <a:spcPts val="0"/>
              </a:spcBef>
              <a:buNone/>
            </a:pPr>
            <a:r>
              <a:rPr lang="en-GB" sz="3200" dirty="0">
                <a:solidFill>
                  <a:schemeClr val="tx1"/>
                </a:solidFill>
                <a:latin typeface="Times New Roman"/>
                <a:cs typeface="Times New Roman"/>
              </a:rPr>
              <a:t>At a local level, the most prominent or wise persons in the community served as conciliators.</a:t>
            </a:r>
          </a:p>
        </p:txBody>
      </p:sp>
      <p:sp>
        <p:nvSpPr>
          <p:cNvPr id="5" name="Segnaposto numero diapositiva 4"/>
          <p:cNvSpPr>
            <a:spLocks noGrp="1"/>
          </p:cNvSpPr>
          <p:nvPr>
            <p:ph type="sldNum" sz="quarter" idx="12"/>
          </p:nvPr>
        </p:nvSpPr>
        <p:spPr/>
        <p:txBody>
          <a:bodyPr/>
          <a:lstStyle/>
          <a:p>
            <a:fld id="{1DED2A74-3D0D-49B8-89BC-D2C6E902C5B9}" type="slidenum">
              <a:rPr lang="it-IT" smtClean="0"/>
              <a:pPr/>
              <a:t>24</a:t>
            </a:fld>
            <a:endParaRPr lang="it-IT" dirty="0"/>
          </a:p>
        </p:txBody>
      </p:sp>
      <p:sp>
        <p:nvSpPr>
          <p:cNvPr id="8" name="Titolo 1"/>
          <p:cNvSpPr>
            <a:spLocks noGrp="1"/>
          </p:cNvSpPr>
          <p:nvPr>
            <p:ph type="title"/>
          </p:nvPr>
        </p:nvSpPr>
        <p:spPr>
          <a:xfrm>
            <a:off x="108284" y="172621"/>
            <a:ext cx="9035715" cy="416095"/>
          </a:xfrm>
        </p:spPr>
        <p:txBody>
          <a:bodyPr/>
          <a:lstStyle/>
          <a:p>
            <a:r>
              <a:rPr lang="it-IT" dirty="0"/>
              <a:t>TRADITIONAL CHINESE LAW</a:t>
            </a:r>
          </a:p>
        </p:txBody>
      </p:sp>
      <p:sp>
        <p:nvSpPr>
          <p:cNvPr id="9" name="Segnaposto testo 3"/>
          <p:cNvSpPr>
            <a:spLocks noGrp="1"/>
          </p:cNvSpPr>
          <p:nvPr>
            <p:ph type="body" sz="quarter" idx="13"/>
          </p:nvPr>
        </p:nvSpPr>
        <p:spPr>
          <a:xfrm>
            <a:off x="269506" y="734097"/>
            <a:ext cx="8604986" cy="551103"/>
          </a:xfrm>
        </p:spPr>
        <p:txBody>
          <a:bodyPr>
            <a:noAutofit/>
          </a:bodyPr>
          <a:lstStyle/>
          <a:p>
            <a:r>
              <a:rPr lang="en-GB" sz="2400" b="1" dirty="0"/>
              <a:t>The judiciary</a:t>
            </a:r>
          </a:p>
          <a:p>
            <a:endParaRPr lang="en-GB" sz="2400" b="1" dirty="0"/>
          </a:p>
          <a:p>
            <a:endParaRPr lang="en-GB" sz="2400" b="1" dirty="0"/>
          </a:p>
          <a:p>
            <a:endParaRPr lang="en-GB" sz="2400" b="1" dirty="0"/>
          </a:p>
          <a:p>
            <a:endParaRPr lang="en-GB" sz="2400" b="1" dirty="0"/>
          </a:p>
          <a:p>
            <a:endParaRPr lang="en-GB" sz="2400" b="1" dirty="0"/>
          </a:p>
          <a:p>
            <a:endParaRPr lang="en-GB" sz="2400" b="1" dirty="0"/>
          </a:p>
          <a:p>
            <a:endParaRPr lang="en-GB" sz="2400" b="1" dirty="0"/>
          </a:p>
          <a:p>
            <a:endParaRPr lang="en-GB" sz="2400" b="1" dirty="0"/>
          </a:p>
        </p:txBody>
      </p:sp>
    </p:spTree>
    <p:extLst>
      <p:ext uri="{BB962C8B-B14F-4D97-AF65-F5344CB8AC3E}">
        <p14:creationId xmlns:p14="http://schemas.microsoft.com/office/powerpoint/2010/main" val="428035014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4"/>
          </p:nvPr>
        </p:nvSpPr>
        <p:spPr>
          <a:xfrm>
            <a:off x="141973" y="1520042"/>
            <a:ext cx="8604986" cy="4722930"/>
          </a:xfrm>
        </p:spPr>
        <p:txBody>
          <a:bodyPr/>
          <a:lstStyle/>
          <a:p>
            <a:pPr marL="45720" indent="0" algn="just">
              <a:lnSpc>
                <a:spcPct val="120000"/>
              </a:lnSpc>
              <a:spcBef>
                <a:spcPts val="0"/>
              </a:spcBef>
              <a:buNone/>
            </a:pPr>
            <a:r>
              <a:rPr lang="en-GB" sz="2600" dirty="0">
                <a:solidFill>
                  <a:schemeClr val="tx1"/>
                </a:solidFill>
                <a:latin typeface="Times New Roman"/>
                <a:cs typeface="Times New Roman"/>
              </a:rPr>
              <a:t>In XIX century the contacts between China and the Western world have been intensified and this lead the Chinese empire to reform traditional codes with the help of Chinese jurists educated in Europe and of Japanese jurists. Such efforts resulted into the translation of western models.</a:t>
            </a:r>
          </a:p>
          <a:p>
            <a:pPr marL="45720" indent="0" algn="just">
              <a:lnSpc>
                <a:spcPct val="120000"/>
              </a:lnSpc>
              <a:spcBef>
                <a:spcPts val="0"/>
              </a:spcBef>
              <a:buNone/>
            </a:pPr>
            <a:endParaRPr lang="en-GB" sz="2600" dirty="0">
              <a:solidFill>
                <a:schemeClr val="tx1"/>
              </a:solidFill>
              <a:latin typeface="Times New Roman"/>
              <a:cs typeface="Times New Roman"/>
            </a:endParaRPr>
          </a:p>
          <a:p>
            <a:pPr marL="45720" indent="0" algn="just">
              <a:lnSpc>
                <a:spcPct val="120000"/>
              </a:lnSpc>
              <a:spcBef>
                <a:spcPts val="0"/>
              </a:spcBef>
              <a:buNone/>
            </a:pPr>
            <a:r>
              <a:rPr lang="en-GB" sz="2600" dirty="0">
                <a:solidFill>
                  <a:schemeClr val="tx1"/>
                </a:solidFill>
                <a:latin typeface="Times New Roman"/>
                <a:cs typeface="Times New Roman"/>
              </a:rPr>
              <a:t>In 1910 a new code was promulgated, which refused cruel punishments such as fustigation, decriminalised family law, the law of goods and the law of successions.</a:t>
            </a:r>
          </a:p>
        </p:txBody>
      </p:sp>
      <p:sp>
        <p:nvSpPr>
          <p:cNvPr id="5" name="Segnaposto numero diapositiva 4"/>
          <p:cNvSpPr>
            <a:spLocks noGrp="1"/>
          </p:cNvSpPr>
          <p:nvPr>
            <p:ph type="sldNum" sz="quarter" idx="12"/>
          </p:nvPr>
        </p:nvSpPr>
        <p:spPr/>
        <p:txBody>
          <a:bodyPr/>
          <a:lstStyle/>
          <a:p>
            <a:fld id="{1DED2A74-3D0D-49B8-89BC-D2C6E902C5B9}" type="slidenum">
              <a:rPr lang="it-IT" smtClean="0"/>
              <a:pPr/>
              <a:t>25</a:t>
            </a:fld>
            <a:endParaRPr lang="it-IT" dirty="0"/>
          </a:p>
        </p:txBody>
      </p:sp>
      <p:sp>
        <p:nvSpPr>
          <p:cNvPr id="8" name="Titolo 1"/>
          <p:cNvSpPr>
            <a:spLocks noGrp="1"/>
          </p:cNvSpPr>
          <p:nvPr>
            <p:ph type="title"/>
          </p:nvPr>
        </p:nvSpPr>
        <p:spPr>
          <a:xfrm>
            <a:off x="108284" y="172621"/>
            <a:ext cx="9035715" cy="416095"/>
          </a:xfrm>
        </p:spPr>
        <p:txBody>
          <a:bodyPr/>
          <a:lstStyle/>
          <a:p>
            <a:r>
              <a:rPr lang="it-IT" dirty="0"/>
              <a:t>MODERN CHINESE LAW</a:t>
            </a:r>
          </a:p>
        </p:txBody>
      </p:sp>
      <p:sp>
        <p:nvSpPr>
          <p:cNvPr id="9" name="Segnaposto testo 3"/>
          <p:cNvSpPr>
            <a:spLocks noGrp="1"/>
          </p:cNvSpPr>
          <p:nvPr>
            <p:ph type="body" sz="quarter" idx="13"/>
          </p:nvPr>
        </p:nvSpPr>
        <p:spPr>
          <a:xfrm>
            <a:off x="269506" y="734097"/>
            <a:ext cx="8604986" cy="551103"/>
          </a:xfrm>
        </p:spPr>
        <p:txBody>
          <a:bodyPr>
            <a:noAutofit/>
          </a:bodyPr>
          <a:lstStyle/>
          <a:p>
            <a:r>
              <a:rPr lang="en-GB" sz="2400" b="1" dirty="0"/>
              <a:t>The connection with the Western world</a:t>
            </a:r>
          </a:p>
          <a:p>
            <a:endParaRPr lang="en-GB" sz="2400" b="1" dirty="0"/>
          </a:p>
          <a:p>
            <a:endParaRPr lang="en-GB" sz="2400" b="1" dirty="0"/>
          </a:p>
          <a:p>
            <a:endParaRPr lang="en-GB" sz="2400" b="1" dirty="0"/>
          </a:p>
          <a:p>
            <a:endParaRPr lang="en-GB" sz="2400" b="1" dirty="0"/>
          </a:p>
          <a:p>
            <a:endParaRPr lang="en-GB" sz="2400" b="1" dirty="0"/>
          </a:p>
          <a:p>
            <a:endParaRPr lang="en-GB" sz="2400" b="1" dirty="0"/>
          </a:p>
          <a:p>
            <a:endParaRPr lang="en-GB" sz="2400" b="1" dirty="0"/>
          </a:p>
          <a:p>
            <a:endParaRPr lang="en-GB" sz="2400" b="1" dirty="0"/>
          </a:p>
        </p:txBody>
      </p:sp>
    </p:spTree>
    <p:extLst>
      <p:ext uri="{BB962C8B-B14F-4D97-AF65-F5344CB8AC3E}">
        <p14:creationId xmlns:p14="http://schemas.microsoft.com/office/powerpoint/2010/main" val="30072625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4"/>
          </p:nvPr>
        </p:nvSpPr>
        <p:spPr>
          <a:xfrm>
            <a:off x="141973" y="1520042"/>
            <a:ext cx="8604986" cy="4722930"/>
          </a:xfrm>
        </p:spPr>
        <p:txBody>
          <a:bodyPr/>
          <a:lstStyle/>
          <a:p>
            <a:pPr marL="45720" indent="0" algn="just">
              <a:lnSpc>
                <a:spcPct val="120000"/>
              </a:lnSpc>
              <a:spcBef>
                <a:spcPts val="0"/>
              </a:spcBef>
              <a:buNone/>
            </a:pPr>
            <a:r>
              <a:rPr lang="en-GB" sz="2600" dirty="0">
                <a:solidFill>
                  <a:schemeClr val="tx1"/>
                </a:solidFill>
                <a:latin typeface="Times New Roman"/>
                <a:cs typeface="Times New Roman"/>
              </a:rPr>
              <a:t>In 1911 the last emperor of China abdicated in favour of the Republic. This latter was articulated in 5 separate powers, matching with 5 organs of the apparatus (Yuan):</a:t>
            </a:r>
          </a:p>
          <a:p>
            <a:pPr marL="45720" indent="0" algn="just">
              <a:lnSpc>
                <a:spcPct val="120000"/>
              </a:lnSpc>
              <a:spcBef>
                <a:spcPts val="0"/>
              </a:spcBef>
              <a:buNone/>
            </a:pPr>
            <a:endParaRPr lang="en-GB" sz="2600" dirty="0">
              <a:solidFill>
                <a:schemeClr val="tx1"/>
              </a:solidFill>
              <a:latin typeface="Times New Roman"/>
              <a:cs typeface="Times New Roman"/>
            </a:endParaRPr>
          </a:p>
          <a:p>
            <a:pPr marL="560070" indent="-514350" algn="just">
              <a:lnSpc>
                <a:spcPct val="120000"/>
              </a:lnSpc>
              <a:spcBef>
                <a:spcPts val="0"/>
              </a:spcBef>
              <a:buFont typeface="+mj-lt"/>
              <a:buAutoNum type="arabicPeriod"/>
            </a:pPr>
            <a:r>
              <a:rPr lang="en-GB" sz="2600" dirty="0">
                <a:solidFill>
                  <a:schemeClr val="tx1"/>
                </a:solidFill>
                <a:latin typeface="Times New Roman"/>
                <a:cs typeface="Times New Roman"/>
              </a:rPr>
              <a:t>Legislative power</a:t>
            </a:r>
          </a:p>
          <a:p>
            <a:pPr marL="560070" indent="-514350" algn="just">
              <a:lnSpc>
                <a:spcPct val="120000"/>
              </a:lnSpc>
              <a:spcBef>
                <a:spcPts val="0"/>
              </a:spcBef>
              <a:buFont typeface="+mj-lt"/>
              <a:buAutoNum type="arabicPeriod"/>
            </a:pPr>
            <a:r>
              <a:rPr lang="en-GB" sz="2600" dirty="0">
                <a:solidFill>
                  <a:schemeClr val="tx1"/>
                </a:solidFill>
                <a:latin typeface="Times New Roman"/>
                <a:cs typeface="Times New Roman"/>
              </a:rPr>
              <a:t>Executive power</a:t>
            </a:r>
          </a:p>
          <a:p>
            <a:pPr marL="560070" indent="-514350" algn="just">
              <a:lnSpc>
                <a:spcPct val="120000"/>
              </a:lnSpc>
              <a:spcBef>
                <a:spcPts val="0"/>
              </a:spcBef>
              <a:buFont typeface="+mj-lt"/>
              <a:buAutoNum type="arabicPeriod"/>
            </a:pPr>
            <a:r>
              <a:rPr lang="en-GB" sz="2600" dirty="0">
                <a:solidFill>
                  <a:schemeClr val="tx1"/>
                </a:solidFill>
                <a:latin typeface="Times New Roman"/>
                <a:cs typeface="Times New Roman"/>
              </a:rPr>
              <a:t>Judiciary power</a:t>
            </a:r>
          </a:p>
          <a:p>
            <a:pPr marL="560070" indent="-514350" algn="just">
              <a:lnSpc>
                <a:spcPct val="120000"/>
              </a:lnSpc>
              <a:spcBef>
                <a:spcPts val="0"/>
              </a:spcBef>
              <a:buFont typeface="+mj-lt"/>
              <a:buAutoNum type="arabicPeriod"/>
            </a:pPr>
            <a:r>
              <a:rPr lang="en-GB" sz="2600" dirty="0">
                <a:solidFill>
                  <a:schemeClr val="tx1"/>
                </a:solidFill>
                <a:latin typeface="Times New Roman"/>
                <a:cs typeface="Times New Roman"/>
              </a:rPr>
              <a:t>Control power</a:t>
            </a:r>
          </a:p>
          <a:p>
            <a:pPr marL="560070" indent="-514350" algn="just">
              <a:lnSpc>
                <a:spcPct val="120000"/>
              </a:lnSpc>
              <a:spcBef>
                <a:spcPts val="0"/>
              </a:spcBef>
              <a:buFont typeface="+mj-lt"/>
              <a:buAutoNum type="arabicPeriod"/>
            </a:pPr>
            <a:r>
              <a:rPr lang="en-GB" sz="2600" dirty="0">
                <a:solidFill>
                  <a:schemeClr val="tx1"/>
                </a:solidFill>
                <a:latin typeface="Times New Roman"/>
                <a:cs typeface="Times New Roman"/>
              </a:rPr>
              <a:t>Exam power</a:t>
            </a:r>
          </a:p>
        </p:txBody>
      </p:sp>
      <p:sp>
        <p:nvSpPr>
          <p:cNvPr id="5" name="Segnaposto numero diapositiva 4"/>
          <p:cNvSpPr>
            <a:spLocks noGrp="1"/>
          </p:cNvSpPr>
          <p:nvPr>
            <p:ph type="sldNum" sz="quarter" idx="12"/>
          </p:nvPr>
        </p:nvSpPr>
        <p:spPr/>
        <p:txBody>
          <a:bodyPr/>
          <a:lstStyle/>
          <a:p>
            <a:fld id="{1DED2A74-3D0D-49B8-89BC-D2C6E902C5B9}" type="slidenum">
              <a:rPr lang="it-IT" smtClean="0"/>
              <a:pPr/>
              <a:t>26</a:t>
            </a:fld>
            <a:endParaRPr lang="it-IT" dirty="0"/>
          </a:p>
        </p:txBody>
      </p:sp>
      <p:sp>
        <p:nvSpPr>
          <p:cNvPr id="8" name="Titolo 1"/>
          <p:cNvSpPr>
            <a:spLocks noGrp="1"/>
          </p:cNvSpPr>
          <p:nvPr>
            <p:ph type="title"/>
          </p:nvPr>
        </p:nvSpPr>
        <p:spPr>
          <a:xfrm>
            <a:off x="108284" y="172621"/>
            <a:ext cx="9035715" cy="416095"/>
          </a:xfrm>
        </p:spPr>
        <p:txBody>
          <a:bodyPr/>
          <a:lstStyle/>
          <a:p>
            <a:r>
              <a:rPr lang="it-IT" dirty="0"/>
              <a:t>MODERN CHINESE LAW</a:t>
            </a:r>
          </a:p>
        </p:txBody>
      </p:sp>
      <p:sp>
        <p:nvSpPr>
          <p:cNvPr id="9" name="Segnaposto testo 3"/>
          <p:cNvSpPr>
            <a:spLocks noGrp="1"/>
          </p:cNvSpPr>
          <p:nvPr>
            <p:ph type="body" sz="quarter" idx="13"/>
          </p:nvPr>
        </p:nvSpPr>
        <p:spPr>
          <a:xfrm>
            <a:off x="269506" y="734097"/>
            <a:ext cx="8604986" cy="551103"/>
          </a:xfrm>
        </p:spPr>
        <p:txBody>
          <a:bodyPr>
            <a:noAutofit/>
          </a:bodyPr>
          <a:lstStyle/>
          <a:p>
            <a:r>
              <a:rPr lang="en-GB" sz="2400" b="1" dirty="0"/>
              <a:t>The first Republic</a:t>
            </a:r>
          </a:p>
          <a:p>
            <a:endParaRPr lang="en-GB" sz="2400" b="1" dirty="0"/>
          </a:p>
          <a:p>
            <a:endParaRPr lang="en-GB" sz="2400" b="1" dirty="0"/>
          </a:p>
          <a:p>
            <a:endParaRPr lang="en-GB" sz="2400" b="1" dirty="0"/>
          </a:p>
          <a:p>
            <a:endParaRPr lang="en-GB" sz="2400" b="1" dirty="0"/>
          </a:p>
          <a:p>
            <a:endParaRPr lang="en-GB" sz="2400" b="1" dirty="0"/>
          </a:p>
          <a:p>
            <a:endParaRPr lang="en-GB" sz="2400" b="1" dirty="0"/>
          </a:p>
          <a:p>
            <a:endParaRPr lang="en-GB" sz="2400" b="1" dirty="0"/>
          </a:p>
        </p:txBody>
      </p:sp>
    </p:spTree>
    <p:extLst>
      <p:ext uri="{BB962C8B-B14F-4D97-AF65-F5344CB8AC3E}">
        <p14:creationId xmlns:p14="http://schemas.microsoft.com/office/powerpoint/2010/main" val="148162179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4"/>
          </p:nvPr>
        </p:nvSpPr>
        <p:spPr>
          <a:xfrm>
            <a:off x="108284" y="1163781"/>
            <a:ext cx="8604986" cy="4960121"/>
          </a:xfrm>
        </p:spPr>
        <p:txBody>
          <a:bodyPr/>
          <a:lstStyle/>
          <a:p>
            <a:pPr marL="45720" indent="0" algn="just">
              <a:lnSpc>
                <a:spcPct val="120000"/>
              </a:lnSpc>
              <a:spcBef>
                <a:spcPts val="0"/>
              </a:spcBef>
              <a:buNone/>
            </a:pPr>
            <a:r>
              <a:rPr lang="en-GB" sz="2400" dirty="0">
                <a:solidFill>
                  <a:schemeClr val="tx1"/>
                </a:solidFill>
                <a:latin typeface="Times New Roman"/>
                <a:cs typeface="Times New Roman"/>
              </a:rPr>
              <a:t>The government, supported by the </a:t>
            </a:r>
            <a:r>
              <a:rPr lang="en-GB" sz="2400" i="1" dirty="0">
                <a:solidFill>
                  <a:schemeClr val="tx1"/>
                </a:solidFill>
                <a:latin typeface="Times New Roman"/>
                <a:cs typeface="Times New Roman"/>
              </a:rPr>
              <a:t>Guomindang </a:t>
            </a:r>
            <a:r>
              <a:rPr lang="en-GB" sz="2400" dirty="0">
                <a:solidFill>
                  <a:schemeClr val="tx1"/>
                </a:solidFill>
                <a:latin typeface="Times New Roman"/>
                <a:cs typeface="Times New Roman"/>
              </a:rPr>
              <a:t>(the nationalist party), promulgated </a:t>
            </a:r>
            <a:r>
              <a:rPr lang="en-GB" sz="2400" b="1" dirty="0">
                <a:solidFill>
                  <a:schemeClr val="tx1"/>
                </a:solidFill>
                <a:latin typeface="Times New Roman"/>
                <a:cs typeface="Times New Roman"/>
              </a:rPr>
              <a:t>6 codes:</a:t>
            </a:r>
          </a:p>
          <a:p>
            <a:pPr marL="560070" indent="-514350" algn="just">
              <a:lnSpc>
                <a:spcPct val="120000"/>
              </a:lnSpc>
              <a:spcBef>
                <a:spcPts val="0"/>
              </a:spcBef>
              <a:buFont typeface="+mj-lt"/>
              <a:buAutoNum type="arabicPeriod"/>
            </a:pPr>
            <a:r>
              <a:rPr lang="en-GB" sz="2400" dirty="0">
                <a:solidFill>
                  <a:schemeClr val="tx1"/>
                </a:solidFill>
                <a:latin typeface="Times New Roman"/>
                <a:cs typeface="Times New Roman"/>
              </a:rPr>
              <a:t>Constitution (1931, 1936, 1947)</a:t>
            </a:r>
          </a:p>
          <a:p>
            <a:pPr marL="560070" indent="-514350" algn="just">
              <a:lnSpc>
                <a:spcPct val="120000"/>
              </a:lnSpc>
              <a:spcBef>
                <a:spcPts val="0"/>
              </a:spcBef>
              <a:buFont typeface="+mj-lt"/>
              <a:buAutoNum type="arabicPeriod"/>
            </a:pPr>
            <a:r>
              <a:rPr lang="en-GB" sz="2400" dirty="0">
                <a:solidFill>
                  <a:schemeClr val="tx1"/>
                </a:solidFill>
                <a:latin typeface="Times New Roman"/>
                <a:cs typeface="Times New Roman"/>
              </a:rPr>
              <a:t>Civil code (1929-1930, German, Japanese and Swiss models)</a:t>
            </a:r>
          </a:p>
          <a:p>
            <a:pPr marL="560070" indent="-514350" algn="just">
              <a:lnSpc>
                <a:spcPct val="120000"/>
              </a:lnSpc>
              <a:spcBef>
                <a:spcPts val="0"/>
              </a:spcBef>
              <a:buFont typeface="+mj-lt"/>
              <a:buAutoNum type="arabicPeriod"/>
            </a:pPr>
            <a:r>
              <a:rPr lang="en-GB" sz="2400" dirty="0">
                <a:solidFill>
                  <a:schemeClr val="tx1"/>
                </a:solidFill>
                <a:latin typeface="Times New Roman"/>
                <a:cs typeface="Times New Roman"/>
              </a:rPr>
              <a:t>Code of commerce</a:t>
            </a:r>
          </a:p>
          <a:p>
            <a:pPr marL="560070" indent="-514350" algn="just">
              <a:lnSpc>
                <a:spcPct val="120000"/>
              </a:lnSpc>
              <a:spcBef>
                <a:spcPts val="0"/>
              </a:spcBef>
              <a:buFont typeface="+mj-lt"/>
              <a:buAutoNum type="arabicPeriod"/>
            </a:pPr>
            <a:r>
              <a:rPr lang="en-GB" sz="2400" dirty="0">
                <a:solidFill>
                  <a:schemeClr val="tx1"/>
                </a:solidFill>
                <a:latin typeface="Times New Roman"/>
                <a:cs typeface="Times New Roman"/>
              </a:rPr>
              <a:t>Criminal code (1912, 1928, 1935, modelled on the Italian pen. cod.);</a:t>
            </a:r>
          </a:p>
          <a:p>
            <a:pPr marL="560070" indent="-514350" algn="just">
              <a:lnSpc>
                <a:spcPct val="120000"/>
              </a:lnSpc>
              <a:spcBef>
                <a:spcPts val="0"/>
              </a:spcBef>
              <a:buFont typeface="+mj-lt"/>
              <a:buAutoNum type="arabicPeriod"/>
            </a:pPr>
            <a:r>
              <a:rPr lang="en-GB" sz="2400" dirty="0">
                <a:solidFill>
                  <a:schemeClr val="tx1"/>
                </a:solidFill>
                <a:latin typeface="Times New Roman"/>
                <a:cs typeface="Times New Roman"/>
              </a:rPr>
              <a:t>Civil procedure code</a:t>
            </a:r>
          </a:p>
          <a:p>
            <a:pPr marL="560070" indent="-514350" algn="just">
              <a:lnSpc>
                <a:spcPct val="120000"/>
              </a:lnSpc>
              <a:spcBef>
                <a:spcPts val="0"/>
              </a:spcBef>
              <a:buFont typeface="+mj-lt"/>
              <a:buAutoNum type="arabicPeriod"/>
            </a:pPr>
            <a:r>
              <a:rPr lang="en-GB" sz="2400" dirty="0">
                <a:solidFill>
                  <a:schemeClr val="tx1"/>
                </a:solidFill>
                <a:latin typeface="Times New Roman"/>
                <a:cs typeface="Times New Roman"/>
              </a:rPr>
              <a:t>Criminal procedure code</a:t>
            </a:r>
          </a:p>
          <a:p>
            <a:pPr marL="45720" indent="0" algn="just">
              <a:lnSpc>
                <a:spcPct val="120000"/>
              </a:lnSpc>
              <a:spcBef>
                <a:spcPts val="0"/>
              </a:spcBef>
              <a:buNone/>
            </a:pPr>
            <a:r>
              <a:rPr lang="en-GB" sz="2400" dirty="0">
                <a:solidFill>
                  <a:schemeClr val="tx1"/>
                </a:solidFill>
                <a:latin typeface="Times New Roman"/>
                <a:cs typeface="Times New Roman"/>
              </a:rPr>
              <a:t>To the list we must add rural laws, company law; credit instruments; maritime trade; insurance law.</a:t>
            </a:r>
          </a:p>
          <a:p>
            <a:pPr marL="45720" indent="0" algn="just">
              <a:lnSpc>
                <a:spcPct val="120000"/>
              </a:lnSpc>
              <a:spcBef>
                <a:spcPts val="0"/>
              </a:spcBef>
              <a:buNone/>
            </a:pPr>
            <a:endParaRPr lang="en-GB" sz="2600" dirty="0">
              <a:solidFill>
                <a:schemeClr val="tx1"/>
              </a:solidFill>
              <a:latin typeface="Times New Roman"/>
              <a:cs typeface="Times New Roman"/>
            </a:endParaRPr>
          </a:p>
        </p:txBody>
      </p:sp>
      <p:sp>
        <p:nvSpPr>
          <p:cNvPr id="5" name="Segnaposto numero diapositiva 4"/>
          <p:cNvSpPr>
            <a:spLocks noGrp="1"/>
          </p:cNvSpPr>
          <p:nvPr>
            <p:ph type="sldNum" sz="quarter" idx="12"/>
          </p:nvPr>
        </p:nvSpPr>
        <p:spPr/>
        <p:txBody>
          <a:bodyPr/>
          <a:lstStyle/>
          <a:p>
            <a:fld id="{1DED2A74-3D0D-49B8-89BC-D2C6E902C5B9}" type="slidenum">
              <a:rPr lang="it-IT" smtClean="0"/>
              <a:pPr/>
              <a:t>27</a:t>
            </a:fld>
            <a:endParaRPr lang="it-IT" dirty="0"/>
          </a:p>
        </p:txBody>
      </p:sp>
      <p:sp>
        <p:nvSpPr>
          <p:cNvPr id="8" name="Titolo 1"/>
          <p:cNvSpPr>
            <a:spLocks noGrp="1"/>
          </p:cNvSpPr>
          <p:nvPr>
            <p:ph type="title"/>
          </p:nvPr>
        </p:nvSpPr>
        <p:spPr>
          <a:xfrm>
            <a:off x="108284" y="172621"/>
            <a:ext cx="9035715" cy="416095"/>
          </a:xfrm>
        </p:spPr>
        <p:txBody>
          <a:bodyPr/>
          <a:lstStyle/>
          <a:p>
            <a:r>
              <a:rPr lang="it-IT" dirty="0"/>
              <a:t>MODERN CHINESE LAW</a:t>
            </a:r>
          </a:p>
        </p:txBody>
      </p:sp>
      <p:sp>
        <p:nvSpPr>
          <p:cNvPr id="9" name="Segnaposto testo 3"/>
          <p:cNvSpPr>
            <a:spLocks noGrp="1"/>
          </p:cNvSpPr>
          <p:nvPr>
            <p:ph type="body" sz="quarter" idx="13"/>
          </p:nvPr>
        </p:nvSpPr>
        <p:spPr>
          <a:xfrm>
            <a:off x="269506" y="734097"/>
            <a:ext cx="8604986" cy="551103"/>
          </a:xfrm>
        </p:spPr>
        <p:txBody>
          <a:bodyPr>
            <a:noAutofit/>
          </a:bodyPr>
          <a:lstStyle/>
          <a:p>
            <a:r>
              <a:rPr lang="en-GB" sz="2400" b="1" dirty="0"/>
              <a:t>The first Republic</a:t>
            </a:r>
          </a:p>
          <a:p>
            <a:endParaRPr lang="en-GB" sz="2400" b="1" dirty="0"/>
          </a:p>
          <a:p>
            <a:endParaRPr lang="en-GB" sz="2400" b="1" dirty="0"/>
          </a:p>
          <a:p>
            <a:endParaRPr lang="en-GB" sz="2400" b="1" dirty="0"/>
          </a:p>
          <a:p>
            <a:endParaRPr lang="en-GB" sz="2400" b="1" dirty="0"/>
          </a:p>
          <a:p>
            <a:endParaRPr lang="en-GB" sz="2400" b="1" dirty="0"/>
          </a:p>
          <a:p>
            <a:endParaRPr lang="en-GB" sz="2400" b="1" dirty="0"/>
          </a:p>
          <a:p>
            <a:endParaRPr lang="en-GB" sz="2400" b="1" dirty="0"/>
          </a:p>
        </p:txBody>
      </p:sp>
    </p:spTree>
    <p:extLst>
      <p:ext uri="{BB962C8B-B14F-4D97-AF65-F5344CB8AC3E}">
        <p14:creationId xmlns:p14="http://schemas.microsoft.com/office/powerpoint/2010/main" val="15607443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4"/>
          </p:nvPr>
        </p:nvSpPr>
        <p:spPr>
          <a:xfrm>
            <a:off x="269507" y="1285200"/>
            <a:ext cx="8477451" cy="4957772"/>
          </a:xfrm>
        </p:spPr>
        <p:txBody>
          <a:bodyPr/>
          <a:lstStyle/>
          <a:p>
            <a:pPr marL="502920" indent="-457200" algn="just">
              <a:lnSpc>
                <a:spcPct val="150000"/>
              </a:lnSpc>
              <a:spcBef>
                <a:spcPts val="0"/>
              </a:spcBef>
            </a:pPr>
            <a:r>
              <a:rPr lang="en-GB" sz="3200" dirty="0">
                <a:solidFill>
                  <a:schemeClr val="tx1"/>
                </a:solidFill>
                <a:latin typeface="Times New Roman"/>
                <a:cs typeface="Times New Roman"/>
              </a:rPr>
              <a:t>Precedents were a source of law</a:t>
            </a:r>
          </a:p>
          <a:p>
            <a:pPr marL="502920" indent="-457200" algn="just">
              <a:lnSpc>
                <a:spcPct val="150000"/>
              </a:lnSpc>
              <a:spcBef>
                <a:spcPts val="0"/>
              </a:spcBef>
            </a:pPr>
            <a:r>
              <a:rPr lang="en-GB" sz="3200" dirty="0">
                <a:solidFill>
                  <a:schemeClr val="tx1"/>
                </a:solidFill>
                <a:latin typeface="Times New Roman"/>
                <a:cs typeface="Times New Roman"/>
              </a:rPr>
              <a:t>The judicial system was organised on 3 levels</a:t>
            </a:r>
          </a:p>
          <a:p>
            <a:pPr marL="502920" indent="-457200" algn="just">
              <a:lnSpc>
                <a:spcPct val="150000"/>
              </a:lnSpc>
              <a:spcBef>
                <a:spcPts val="0"/>
              </a:spcBef>
            </a:pPr>
            <a:r>
              <a:rPr lang="en-GB" sz="3200" dirty="0">
                <a:solidFill>
                  <a:schemeClr val="tx1"/>
                </a:solidFill>
                <a:latin typeface="Times New Roman"/>
                <a:cs typeface="Times New Roman"/>
              </a:rPr>
              <a:t>The functions of the prosecution were separated from those of judges</a:t>
            </a:r>
          </a:p>
          <a:p>
            <a:pPr marL="502920" indent="-457200" algn="just">
              <a:lnSpc>
                <a:spcPct val="150000"/>
              </a:lnSpc>
              <a:spcBef>
                <a:spcPts val="0"/>
              </a:spcBef>
            </a:pPr>
            <a:r>
              <a:rPr lang="en-GB" sz="3200" dirty="0">
                <a:solidFill>
                  <a:schemeClr val="tx1"/>
                </a:solidFill>
                <a:latin typeface="Times New Roman"/>
                <a:cs typeface="Times New Roman"/>
              </a:rPr>
              <a:t>Judges started being a category of professionals</a:t>
            </a:r>
          </a:p>
          <a:p>
            <a:pPr marL="502920" indent="-457200" algn="just">
              <a:lnSpc>
                <a:spcPct val="150000"/>
              </a:lnSpc>
              <a:spcBef>
                <a:spcPts val="0"/>
              </a:spcBef>
            </a:pPr>
            <a:r>
              <a:rPr lang="en-GB" sz="3200" dirty="0">
                <a:solidFill>
                  <a:schemeClr val="tx1"/>
                </a:solidFill>
                <a:latin typeface="Times New Roman"/>
                <a:cs typeface="Times New Roman"/>
              </a:rPr>
              <a:t>There was no jury</a:t>
            </a:r>
          </a:p>
        </p:txBody>
      </p:sp>
      <p:sp>
        <p:nvSpPr>
          <p:cNvPr id="5" name="Segnaposto numero diapositiva 4"/>
          <p:cNvSpPr>
            <a:spLocks noGrp="1"/>
          </p:cNvSpPr>
          <p:nvPr>
            <p:ph type="sldNum" sz="quarter" idx="12"/>
          </p:nvPr>
        </p:nvSpPr>
        <p:spPr/>
        <p:txBody>
          <a:bodyPr/>
          <a:lstStyle/>
          <a:p>
            <a:fld id="{1DED2A74-3D0D-49B8-89BC-D2C6E902C5B9}" type="slidenum">
              <a:rPr lang="it-IT" smtClean="0"/>
              <a:pPr/>
              <a:t>28</a:t>
            </a:fld>
            <a:endParaRPr lang="it-IT" dirty="0"/>
          </a:p>
        </p:txBody>
      </p:sp>
      <p:sp>
        <p:nvSpPr>
          <p:cNvPr id="8" name="Titolo 1"/>
          <p:cNvSpPr>
            <a:spLocks noGrp="1"/>
          </p:cNvSpPr>
          <p:nvPr>
            <p:ph type="title"/>
          </p:nvPr>
        </p:nvSpPr>
        <p:spPr>
          <a:xfrm>
            <a:off x="108284" y="172621"/>
            <a:ext cx="9035715" cy="416095"/>
          </a:xfrm>
        </p:spPr>
        <p:txBody>
          <a:bodyPr/>
          <a:lstStyle/>
          <a:p>
            <a:r>
              <a:rPr lang="it-IT" dirty="0"/>
              <a:t>TRADITIONAL CHINESE LAW</a:t>
            </a:r>
          </a:p>
        </p:txBody>
      </p:sp>
      <p:sp>
        <p:nvSpPr>
          <p:cNvPr id="9" name="Segnaposto testo 3"/>
          <p:cNvSpPr>
            <a:spLocks noGrp="1"/>
          </p:cNvSpPr>
          <p:nvPr>
            <p:ph type="body" sz="quarter" idx="13"/>
          </p:nvPr>
        </p:nvSpPr>
        <p:spPr>
          <a:xfrm>
            <a:off x="269506" y="734097"/>
            <a:ext cx="8604986" cy="551103"/>
          </a:xfrm>
        </p:spPr>
        <p:txBody>
          <a:bodyPr>
            <a:noAutofit/>
          </a:bodyPr>
          <a:lstStyle/>
          <a:p>
            <a:r>
              <a:rPr lang="it-IT" sz="2400" b="1" dirty="0"/>
              <a:t>The </a:t>
            </a:r>
            <a:r>
              <a:rPr lang="it-IT" sz="2400" b="1" dirty="0" err="1"/>
              <a:t>main</a:t>
            </a:r>
            <a:r>
              <a:rPr lang="it-IT" sz="2400" b="1" dirty="0"/>
              <a:t> features</a:t>
            </a:r>
          </a:p>
        </p:txBody>
      </p:sp>
    </p:spTree>
    <p:extLst>
      <p:ext uri="{BB962C8B-B14F-4D97-AF65-F5344CB8AC3E}">
        <p14:creationId xmlns:p14="http://schemas.microsoft.com/office/powerpoint/2010/main" val="152675958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4"/>
          </p:nvPr>
        </p:nvSpPr>
        <p:spPr>
          <a:xfrm>
            <a:off x="269507" y="1285200"/>
            <a:ext cx="8477451" cy="4957772"/>
          </a:xfrm>
        </p:spPr>
        <p:txBody>
          <a:bodyPr/>
          <a:lstStyle/>
          <a:p>
            <a:pPr marL="45720" indent="0" algn="just">
              <a:lnSpc>
                <a:spcPct val="150000"/>
              </a:lnSpc>
              <a:spcBef>
                <a:spcPts val="0"/>
              </a:spcBef>
              <a:buNone/>
            </a:pPr>
            <a:r>
              <a:rPr lang="en-GB" sz="3100" dirty="0">
                <a:solidFill>
                  <a:schemeClr val="tx1"/>
                </a:solidFill>
                <a:latin typeface="Times New Roman"/>
                <a:cs typeface="Times New Roman"/>
              </a:rPr>
              <a:t>The new statutes have introduced:</a:t>
            </a:r>
          </a:p>
          <a:p>
            <a:pPr marL="502920" indent="-457200" algn="just">
              <a:lnSpc>
                <a:spcPct val="150000"/>
              </a:lnSpc>
              <a:spcBef>
                <a:spcPts val="0"/>
              </a:spcBef>
            </a:pPr>
            <a:r>
              <a:rPr lang="en-GB" sz="3100" dirty="0">
                <a:solidFill>
                  <a:schemeClr val="tx1"/>
                </a:solidFill>
                <a:latin typeface="Times New Roman"/>
                <a:cs typeface="Times New Roman"/>
              </a:rPr>
              <a:t>the concept of subjective right</a:t>
            </a:r>
          </a:p>
          <a:p>
            <a:pPr marL="502920" indent="-457200" algn="just">
              <a:lnSpc>
                <a:spcPct val="150000"/>
              </a:lnSpc>
              <a:spcBef>
                <a:spcPts val="0"/>
              </a:spcBef>
            </a:pPr>
            <a:r>
              <a:rPr lang="en-GB" sz="3100" dirty="0">
                <a:solidFill>
                  <a:schemeClr val="tx1"/>
                </a:solidFill>
                <a:latin typeface="Times New Roman"/>
                <a:cs typeface="Times New Roman"/>
              </a:rPr>
              <a:t>the principle of gender equality in successions</a:t>
            </a:r>
          </a:p>
          <a:p>
            <a:pPr marL="502920" indent="-457200" algn="just">
              <a:lnSpc>
                <a:spcPct val="150000"/>
              </a:lnSpc>
              <a:spcBef>
                <a:spcPts val="0"/>
              </a:spcBef>
            </a:pPr>
            <a:r>
              <a:rPr lang="en-GB" sz="3100" dirty="0">
                <a:solidFill>
                  <a:schemeClr val="tx1"/>
                </a:solidFill>
                <a:latin typeface="Times New Roman"/>
                <a:cs typeface="Times New Roman"/>
              </a:rPr>
              <a:t>the prohibition of analogy in criminal law</a:t>
            </a:r>
          </a:p>
          <a:p>
            <a:pPr marL="502920" indent="-457200" algn="just">
              <a:lnSpc>
                <a:spcPct val="150000"/>
              </a:lnSpc>
              <a:spcBef>
                <a:spcPts val="0"/>
              </a:spcBef>
            </a:pPr>
            <a:r>
              <a:rPr lang="en-GB" sz="3100" dirty="0">
                <a:solidFill>
                  <a:schemeClr val="tx1"/>
                </a:solidFill>
                <a:latin typeface="Times New Roman"/>
                <a:cs typeface="Times New Roman"/>
              </a:rPr>
              <a:t>procedural safeguards</a:t>
            </a:r>
          </a:p>
          <a:p>
            <a:pPr marL="502920" indent="-457200" algn="just">
              <a:lnSpc>
                <a:spcPct val="150000"/>
              </a:lnSpc>
              <a:spcBef>
                <a:spcPts val="0"/>
              </a:spcBef>
            </a:pPr>
            <a:r>
              <a:rPr lang="en-GB" sz="3100" dirty="0">
                <a:solidFill>
                  <a:schemeClr val="tx1"/>
                </a:solidFill>
                <a:latin typeface="Times New Roman"/>
                <a:cs typeface="Times New Roman"/>
              </a:rPr>
              <a:t>a system of administrative justice</a:t>
            </a:r>
          </a:p>
          <a:p>
            <a:pPr marL="502920" indent="-457200" algn="just">
              <a:lnSpc>
                <a:spcPct val="150000"/>
              </a:lnSpc>
              <a:spcBef>
                <a:spcPts val="0"/>
              </a:spcBef>
            </a:pPr>
            <a:r>
              <a:rPr lang="en-GB" sz="3100" dirty="0">
                <a:solidFill>
                  <a:schemeClr val="tx1"/>
                </a:solidFill>
                <a:latin typeface="Times New Roman"/>
                <a:cs typeface="Times New Roman"/>
              </a:rPr>
              <a:t>the abolition of torture</a:t>
            </a:r>
          </a:p>
        </p:txBody>
      </p:sp>
      <p:sp>
        <p:nvSpPr>
          <p:cNvPr id="5" name="Segnaposto numero diapositiva 4"/>
          <p:cNvSpPr>
            <a:spLocks noGrp="1"/>
          </p:cNvSpPr>
          <p:nvPr>
            <p:ph type="sldNum" sz="quarter" idx="12"/>
          </p:nvPr>
        </p:nvSpPr>
        <p:spPr/>
        <p:txBody>
          <a:bodyPr/>
          <a:lstStyle/>
          <a:p>
            <a:fld id="{1DED2A74-3D0D-49B8-89BC-D2C6E902C5B9}" type="slidenum">
              <a:rPr lang="it-IT" smtClean="0"/>
              <a:pPr/>
              <a:t>29</a:t>
            </a:fld>
            <a:endParaRPr lang="it-IT" dirty="0"/>
          </a:p>
        </p:txBody>
      </p:sp>
      <p:sp>
        <p:nvSpPr>
          <p:cNvPr id="8" name="Titolo 1"/>
          <p:cNvSpPr>
            <a:spLocks noGrp="1"/>
          </p:cNvSpPr>
          <p:nvPr>
            <p:ph type="title"/>
          </p:nvPr>
        </p:nvSpPr>
        <p:spPr>
          <a:xfrm>
            <a:off x="108284" y="172621"/>
            <a:ext cx="9035715" cy="416095"/>
          </a:xfrm>
        </p:spPr>
        <p:txBody>
          <a:bodyPr/>
          <a:lstStyle/>
          <a:p>
            <a:r>
              <a:rPr lang="it-IT" dirty="0"/>
              <a:t>TRADITIONAL CHINESE LAW</a:t>
            </a:r>
          </a:p>
        </p:txBody>
      </p:sp>
      <p:sp>
        <p:nvSpPr>
          <p:cNvPr id="9" name="Segnaposto testo 3"/>
          <p:cNvSpPr>
            <a:spLocks noGrp="1"/>
          </p:cNvSpPr>
          <p:nvPr>
            <p:ph type="body" sz="quarter" idx="13"/>
          </p:nvPr>
        </p:nvSpPr>
        <p:spPr>
          <a:xfrm>
            <a:off x="269506" y="734097"/>
            <a:ext cx="8604986" cy="551103"/>
          </a:xfrm>
        </p:spPr>
        <p:txBody>
          <a:bodyPr>
            <a:noAutofit/>
          </a:bodyPr>
          <a:lstStyle/>
          <a:p>
            <a:r>
              <a:rPr lang="it-IT" sz="2400" b="1" dirty="0"/>
              <a:t>The </a:t>
            </a:r>
            <a:r>
              <a:rPr lang="it-IT" sz="2400" b="1" dirty="0" err="1"/>
              <a:t>main</a:t>
            </a:r>
            <a:r>
              <a:rPr lang="it-IT" sz="2400" b="1" dirty="0"/>
              <a:t> features</a:t>
            </a:r>
          </a:p>
        </p:txBody>
      </p:sp>
    </p:spTree>
    <p:extLst>
      <p:ext uri="{BB962C8B-B14F-4D97-AF65-F5344CB8AC3E}">
        <p14:creationId xmlns:p14="http://schemas.microsoft.com/office/powerpoint/2010/main" val="16950645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4"/>
          </p:nvPr>
        </p:nvSpPr>
        <p:spPr>
          <a:xfrm>
            <a:off x="269507" y="1285200"/>
            <a:ext cx="8477451" cy="4957772"/>
          </a:xfrm>
        </p:spPr>
        <p:txBody>
          <a:bodyPr/>
          <a:lstStyle/>
          <a:p>
            <a:pPr marL="45720" indent="0" algn="just">
              <a:lnSpc>
                <a:spcPct val="120000"/>
              </a:lnSpc>
              <a:spcBef>
                <a:spcPts val="0"/>
              </a:spcBef>
              <a:buNone/>
            </a:pPr>
            <a:r>
              <a:rPr lang="en-GB" sz="2800" dirty="0">
                <a:solidFill>
                  <a:schemeClr val="tx1"/>
                </a:solidFill>
                <a:latin typeface="Times New Roman"/>
                <a:cs typeface="Times New Roman"/>
              </a:rPr>
              <a:t>The role of the law is marginal; the law has evolved in a position of subordination to philosophical thoughts, namely Confucian doctrines (551-479 </a:t>
            </a:r>
            <a:r>
              <a:rPr lang="en-GB" sz="2800" dirty="0" err="1">
                <a:solidFill>
                  <a:schemeClr val="tx1"/>
                </a:solidFill>
                <a:latin typeface="Times New Roman"/>
                <a:cs typeface="Times New Roman"/>
              </a:rPr>
              <a:t>b.C.</a:t>
            </a:r>
            <a:r>
              <a:rPr lang="en-GB" sz="2800" dirty="0">
                <a:solidFill>
                  <a:schemeClr val="tx1"/>
                </a:solidFill>
                <a:latin typeface="Times New Roman"/>
                <a:cs typeface="Times New Roman"/>
              </a:rPr>
              <a:t>).</a:t>
            </a:r>
          </a:p>
          <a:p>
            <a:pPr marL="45720" indent="0" algn="just">
              <a:lnSpc>
                <a:spcPct val="120000"/>
              </a:lnSpc>
              <a:spcBef>
                <a:spcPts val="0"/>
              </a:spcBef>
              <a:buNone/>
            </a:pPr>
            <a:endParaRPr lang="en-GB" sz="2800" dirty="0">
              <a:solidFill>
                <a:schemeClr val="tx1"/>
              </a:solidFill>
              <a:latin typeface="Times New Roman"/>
              <a:cs typeface="Times New Roman"/>
            </a:endParaRPr>
          </a:p>
          <a:p>
            <a:pPr marL="45720" indent="0" algn="just">
              <a:lnSpc>
                <a:spcPct val="120000"/>
              </a:lnSpc>
              <a:spcBef>
                <a:spcPts val="0"/>
              </a:spcBef>
              <a:buNone/>
            </a:pPr>
            <a:r>
              <a:rPr lang="en-GB" sz="2800" dirty="0">
                <a:solidFill>
                  <a:schemeClr val="tx1"/>
                </a:solidFill>
                <a:latin typeface="Times New Roman"/>
                <a:cs typeface="Times New Roman"/>
              </a:rPr>
              <a:t>Citizens must not engage in struggling for their rights, but must be ready to reconcile those rights with the rights of others. The invocation of rights is considered to be an egoist behaviour, something do be discouraged; addressing a judge is regarded with suspicion.</a:t>
            </a:r>
          </a:p>
          <a:p>
            <a:pPr marL="45720" indent="0" algn="just">
              <a:lnSpc>
                <a:spcPct val="120000"/>
              </a:lnSpc>
              <a:spcBef>
                <a:spcPts val="0"/>
              </a:spcBef>
              <a:buNone/>
            </a:pPr>
            <a:endParaRPr lang="en-GB" sz="2800" dirty="0">
              <a:solidFill>
                <a:schemeClr val="tx1"/>
              </a:solidFill>
              <a:latin typeface="Times New Roman"/>
              <a:cs typeface="Times New Roman"/>
            </a:endParaRPr>
          </a:p>
          <a:p>
            <a:pPr marL="45720" indent="0" algn="just">
              <a:lnSpc>
                <a:spcPct val="120000"/>
              </a:lnSpc>
              <a:spcBef>
                <a:spcPts val="0"/>
              </a:spcBef>
              <a:buNone/>
            </a:pPr>
            <a:endParaRPr lang="en-GB" sz="2800" dirty="0">
              <a:solidFill>
                <a:schemeClr val="tx1"/>
              </a:solidFill>
              <a:latin typeface="Times New Roman"/>
              <a:cs typeface="Times New Roman"/>
            </a:endParaRPr>
          </a:p>
        </p:txBody>
      </p:sp>
      <p:sp>
        <p:nvSpPr>
          <p:cNvPr id="5" name="Segnaposto numero diapositiva 4"/>
          <p:cNvSpPr>
            <a:spLocks noGrp="1"/>
          </p:cNvSpPr>
          <p:nvPr>
            <p:ph type="sldNum" sz="quarter" idx="12"/>
          </p:nvPr>
        </p:nvSpPr>
        <p:spPr/>
        <p:txBody>
          <a:bodyPr/>
          <a:lstStyle/>
          <a:p>
            <a:fld id="{1DED2A74-3D0D-49B8-89BC-D2C6E902C5B9}" type="slidenum">
              <a:rPr lang="it-IT" smtClean="0"/>
              <a:pPr/>
              <a:t>3</a:t>
            </a:fld>
            <a:endParaRPr lang="it-IT" dirty="0"/>
          </a:p>
        </p:txBody>
      </p:sp>
      <p:sp>
        <p:nvSpPr>
          <p:cNvPr id="8" name="Titolo 1"/>
          <p:cNvSpPr>
            <a:spLocks noGrp="1"/>
          </p:cNvSpPr>
          <p:nvPr>
            <p:ph type="title"/>
          </p:nvPr>
        </p:nvSpPr>
        <p:spPr>
          <a:xfrm>
            <a:off x="108284" y="172621"/>
            <a:ext cx="9035715" cy="416095"/>
          </a:xfrm>
        </p:spPr>
        <p:txBody>
          <a:bodyPr/>
          <a:lstStyle/>
          <a:p>
            <a:r>
              <a:rPr lang="it-IT" dirty="0"/>
              <a:t>TRADITIONAL CHINESE LAW</a:t>
            </a:r>
          </a:p>
        </p:txBody>
      </p:sp>
      <p:sp>
        <p:nvSpPr>
          <p:cNvPr id="9" name="Segnaposto testo 3"/>
          <p:cNvSpPr>
            <a:spLocks noGrp="1"/>
          </p:cNvSpPr>
          <p:nvPr>
            <p:ph type="body" sz="quarter" idx="13"/>
          </p:nvPr>
        </p:nvSpPr>
        <p:spPr>
          <a:xfrm>
            <a:off x="269506" y="734097"/>
            <a:ext cx="8604986" cy="551103"/>
          </a:xfrm>
        </p:spPr>
        <p:txBody>
          <a:bodyPr>
            <a:noAutofit/>
          </a:bodyPr>
          <a:lstStyle/>
          <a:p>
            <a:r>
              <a:rPr lang="en-GB" sz="2400" b="1" dirty="0"/>
              <a:t>The marginality of the law</a:t>
            </a:r>
          </a:p>
        </p:txBody>
      </p:sp>
    </p:spTree>
    <p:extLst>
      <p:ext uri="{BB962C8B-B14F-4D97-AF65-F5344CB8AC3E}">
        <p14:creationId xmlns:p14="http://schemas.microsoft.com/office/powerpoint/2010/main" val="429167158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4"/>
          </p:nvPr>
        </p:nvSpPr>
        <p:spPr>
          <a:xfrm>
            <a:off x="269507" y="1285200"/>
            <a:ext cx="8477451" cy="4957772"/>
          </a:xfrm>
        </p:spPr>
        <p:txBody>
          <a:bodyPr/>
          <a:lstStyle/>
          <a:p>
            <a:pPr marL="45720" indent="0" algn="just">
              <a:lnSpc>
                <a:spcPct val="150000"/>
              </a:lnSpc>
              <a:spcBef>
                <a:spcPts val="0"/>
              </a:spcBef>
              <a:buNone/>
            </a:pPr>
            <a:r>
              <a:rPr lang="en-GB" sz="2400" dirty="0">
                <a:solidFill>
                  <a:schemeClr val="tx1"/>
                </a:solidFill>
                <a:latin typeface="Times New Roman"/>
                <a:cs typeface="Times New Roman"/>
              </a:rPr>
              <a:t>Though, codes have remained stranger to the Chinese tradition and have never deeply penetrated into the life of Chinese people (except in the towns of the coast).</a:t>
            </a:r>
          </a:p>
          <a:p>
            <a:pPr marL="45720" indent="0" algn="just">
              <a:lnSpc>
                <a:spcPct val="150000"/>
              </a:lnSpc>
              <a:spcBef>
                <a:spcPts val="0"/>
              </a:spcBef>
              <a:buNone/>
            </a:pPr>
            <a:r>
              <a:rPr lang="en-GB" sz="2400" dirty="0">
                <a:solidFill>
                  <a:schemeClr val="tx1"/>
                </a:solidFill>
                <a:latin typeface="Times New Roman"/>
                <a:cs typeface="Times New Roman"/>
              </a:rPr>
              <a:t>The codes have been applied in a very flexible way by the judges, who used to decide on the basis of equity rather than on a strictly legal basis.</a:t>
            </a:r>
          </a:p>
          <a:p>
            <a:pPr marL="45720" indent="0" algn="just">
              <a:lnSpc>
                <a:spcPct val="150000"/>
              </a:lnSpc>
              <a:spcBef>
                <a:spcPts val="0"/>
              </a:spcBef>
              <a:buNone/>
            </a:pPr>
            <a:r>
              <a:rPr lang="en-GB" sz="2400" dirty="0">
                <a:solidFill>
                  <a:schemeClr val="tx1"/>
                </a:solidFill>
                <a:latin typeface="Times New Roman"/>
                <a:cs typeface="Times New Roman"/>
              </a:rPr>
              <a:t>The codes, as well as the other statutes, were abrogated in 1949 (except in Taiwan) after the raise of the communist party and the foundation of the People’s Republic of China.</a:t>
            </a:r>
          </a:p>
        </p:txBody>
      </p:sp>
      <p:sp>
        <p:nvSpPr>
          <p:cNvPr id="5" name="Segnaposto numero diapositiva 4"/>
          <p:cNvSpPr>
            <a:spLocks noGrp="1"/>
          </p:cNvSpPr>
          <p:nvPr>
            <p:ph type="sldNum" sz="quarter" idx="12"/>
          </p:nvPr>
        </p:nvSpPr>
        <p:spPr/>
        <p:txBody>
          <a:bodyPr/>
          <a:lstStyle/>
          <a:p>
            <a:fld id="{1DED2A74-3D0D-49B8-89BC-D2C6E902C5B9}" type="slidenum">
              <a:rPr lang="it-IT" smtClean="0"/>
              <a:pPr/>
              <a:t>30</a:t>
            </a:fld>
            <a:endParaRPr lang="it-IT" dirty="0"/>
          </a:p>
        </p:txBody>
      </p:sp>
      <p:sp>
        <p:nvSpPr>
          <p:cNvPr id="8" name="Titolo 1"/>
          <p:cNvSpPr>
            <a:spLocks noGrp="1"/>
          </p:cNvSpPr>
          <p:nvPr>
            <p:ph type="title"/>
          </p:nvPr>
        </p:nvSpPr>
        <p:spPr>
          <a:xfrm>
            <a:off x="108284" y="172621"/>
            <a:ext cx="9035715" cy="416095"/>
          </a:xfrm>
        </p:spPr>
        <p:txBody>
          <a:bodyPr/>
          <a:lstStyle/>
          <a:p>
            <a:r>
              <a:rPr lang="it-IT" dirty="0"/>
              <a:t>TRADITIONAL CHINESE LAW</a:t>
            </a:r>
          </a:p>
        </p:txBody>
      </p:sp>
      <p:sp>
        <p:nvSpPr>
          <p:cNvPr id="9" name="Segnaposto testo 3"/>
          <p:cNvSpPr>
            <a:spLocks noGrp="1"/>
          </p:cNvSpPr>
          <p:nvPr>
            <p:ph type="body" sz="quarter" idx="13"/>
          </p:nvPr>
        </p:nvSpPr>
        <p:spPr>
          <a:xfrm>
            <a:off x="269506" y="734097"/>
            <a:ext cx="8604986" cy="551103"/>
          </a:xfrm>
        </p:spPr>
        <p:txBody>
          <a:bodyPr>
            <a:noAutofit/>
          </a:bodyPr>
          <a:lstStyle/>
          <a:p>
            <a:r>
              <a:rPr lang="it-IT" sz="2400" b="1" dirty="0"/>
              <a:t>The </a:t>
            </a:r>
            <a:r>
              <a:rPr lang="it-IT" sz="2400" b="1" dirty="0" err="1"/>
              <a:t>main</a:t>
            </a:r>
            <a:r>
              <a:rPr lang="it-IT" sz="2400" b="1" dirty="0"/>
              <a:t> features</a:t>
            </a:r>
          </a:p>
        </p:txBody>
      </p:sp>
    </p:spTree>
    <p:extLst>
      <p:ext uri="{BB962C8B-B14F-4D97-AF65-F5344CB8AC3E}">
        <p14:creationId xmlns:p14="http://schemas.microsoft.com/office/powerpoint/2010/main" val="421701374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4"/>
          </p:nvPr>
        </p:nvSpPr>
        <p:spPr>
          <a:xfrm>
            <a:off x="269507" y="1285200"/>
            <a:ext cx="8477451" cy="4957772"/>
          </a:xfrm>
        </p:spPr>
        <p:txBody>
          <a:bodyPr/>
          <a:lstStyle/>
          <a:p>
            <a:pPr marL="45720" indent="0" algn="just">
              <a:lnSpc>
                <a:spcPct val="150000"/>
              </a:lnSpc>
              <a:spcBef>
                <a:spcPts val="0"/>
              </a:spcBef>
              <a:buNone/>
            </a:pPr>
            <a:r>
              <a:rPr lang="en-GB" sz="2000" dirty="0">
                <a:solidFill>
                  <a:schemeClr val="tx1"/>
                </a:solidFill>
                <a:latin typeface="Times New Roman"/>
                <a:cs typeface="Times New Roman"/>
              </a:rPr>
              <a:t>In September 1949 the communist party promulgated a Constitution (common programme) in 60 articles, that founded the People’s Republic of China, an alleged State of popular democracy.</a:t>
            </a:r>
          </a:p>
          <a:p>
            <a:pPr marL="45720" indent="0" algn="just">
              <a:lnSpc>
                <a:spcPct val="150000"/>
              </a:lnSpc>
              <a:spcBef>
                <a:spcPts val="0"/>
              </a:spcBef>
              <a:buNone/>
            </a:pPr>
            <a:endParaRPr lang="en-GB" sz="2000" dirty="0">
              <a:solidFill>
                <a:schemeClr val="tx1"/>
              </a:solidFill>
              <a:latin typeface="Times New Roman"/>
              <a:cs typeface="Times New Roman"/>
            </a:endParaRPr>
          </a:p>
          <a:p>
            <a:pPr marL="45720" indent="0" algn="just">
              <a:lnSpc>
                <a:spcPct val="150000"/>
              </a:lnSpc>
              <a:spcBef>
                <a:spcPts val="0"/>
              </a:spcBef>
              <a:buNone/>
            </a:pPr>
            <a:r>
              <a:rPr lang="en-GB" sz="2000" dirty="0">
                <a:solidFill>
                  <a:schemeClr val="tx1"/>
                </a:solidFill>
                <a:latin typeface="Times New Roman"/>
                <a:cs typeface="Times New Roman"/>
              </a:rPr>
              <a:t>The pillar of the system was the proclamation of the supremacy of the working class, made of labourers and peasants. All the citizens were entitled to vote for the elections and to other political rights. The State and cooperative enterprise lied at the centre of the economy and owned all the means of production.</a:t>
            </a:r>
          </a:p>
          <a:p>
            <a:pPr marL="45720" indent="0" algn="just">
              <a:lnSpc>
                <a:spcPct val="150000"/>
              </a:lnSpc>
              <a:spcBef>
                <a:spcPts val="0"/>
              </a:spcBef>
              <a:buNone/>
            </a:pPr>
            <a:endParaRPr lang="en-GB" sz="2000" dirty="0">
              <a:solidFill>
                <a:schemeClr val="tx1"/>
              </a:solidFill>
              <a:latin typeface="Times New Roman"/>
              <a:cs typeface="Times New Roman"/>
            </a:endParaRPr>
          </a:p>
          <a:p>
            <a:pPr marL="45720" indent="0" algn="just">
              <a:lnSpc>
                <a:spcPct val="150000"/>
              </a:lnSpc>
              <a:spcBef>
                <a:spcPts val="0"/>
              </a:spcBef>
              <a:buNone/>
            </a:pPr>
            <a:r>
              <a:rPr lang="en-GB" sz="2000" dirty="0">
                <a:solidFill>
                  <a:schemeClr val="tx1"/>
                </a:solidFill>
                <a:latin typeface="Times New Roman"/>
                <a:cs typeface="Times New Roman"/>
              </a:rPr>
              <a:t>The common programme was hiding a crucial element: the country was totally subject to the party and the actions of this latter were without appeal.</a:t>
            </a:r>
          </a:p>
        </p:txBody>
      </p:sp>
      <p:sp>
        <p:nvSpPr>
          <p:cNvPr id="5" name="Segnaposto numero diapositiva 4"/>
          <p:cNvSpPr>
            <a:spLocks noGrp="1"/>
          </p:cNvSpPr>
          <p:nvPr>
            <p:ph type="sldNum" sz="quarter" idx="12"/>
          </p:nvPr>
        </p:nvSpPr>
        <p:spPr/>
        <p:txBody>
          <a:bodyPr/>
          <a:lstStyle/>
          <a:p>
            <a:fld id="{1DED2A74-3D0D-49B8-89BC-D2C6E902C5B9}" type="slidenum">
              <a:rPr lang="it-IT" smtClean="0"/>
              <a:pPr/>
              <a:t>31</a:t>
            </a:fld>
            <a:endParaRPr lang="it-IT" dirty="0"/>
          </a:p>
        </p:txBody>
      </p:sp>
      <p:sp>
        <p:nvSpPr>
          <p:cNvPr id="8" name="Titolo 1"/>
          <p:cNvSpPr>
            <a:spLocks noGrp="1"/>
          </p:cNvSpPr>
          <p:nvPr>
            <p:ph type="title"/>
          </p:nvPr>
        </p:nvSpPr>
        <p:spPr>
          <a:xfrm>
            <a:off x="108284" y="172621"/>
            <a:ext cx="9035715" cy="416095"/>
          </a:xfrm>
        </p:spPr>
        <p:txBody>
          <a:bodyPr/>
          <a:lstStyle/>
          <a:p>
            <a:r>
              <a:rPr lang="it-IT" dirty="0"/>
              <a:t>TRADITIONAL CHINESE LAW</a:t>
            </a:r>
          </a:p>
        </p:txBody>
      </p:sp>
      <p:sp>
        <p:nvSpPr>
          <p:cNvPr id="9" name="Segnaposto testo 3"/>
          <p:cNvSpPr>
            <a:spLocks noGrp="1"/>
          </p:cNvSpPr>
          <p:nvPr>
            <p:ph type="body" sz="quarter" idx="13"/>
          </p:nvPr>
        </p:nvSpPr>
        <p:spPr>
          <a:xfrm>
            <a:off x="269506" y="734097"/>
            <a:ext cx="8604986" cy="551103"/>
          </a:xfrm>
        </p:spPr>
        <p:txBody>
          <a:bodyPr>
            <a:noAutofit/>
          </a:bodyPr>
          <a:lstStyle/>
          <a:p>
            <a:r>
              <a:rPr lang="it-IT" sz="2400" b="1" dirty="0"/>
              <a:t>The Peoples’ Republic of China</a:t>
            </a:r>
          </a:p>
        </p:txBody>
      </p:sp>
    </p:spTree>
    <p:extLst>
      <p:ext uri="{BB962C8B-B14F-4D97-AF65-F5344CB8AC3E}">
        <p14:creationId xmlns:p14="http://schemas.microsoft.com/office/powerpoint/2010/main" val="45018983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4"/>
          </p:nvPr>
        </p:nvSpPr>
        <p:spPr>
          <a:xfrm>
            <a:off x="269507" y="1285200"/>
            <a:ext cx="8477451" cy="4957772"/>
          </a:xfrm>
        </p:spPr>
        <p:txBody>
          <a:bodyPr/>
          <a:lstStyle/>
          <a:p>
            <a:pPr marL="45720" indent="0" algn="just">
              <a:lnSpc>
                <a:spcPct val="150000"/>
              </a:lnSpc>
              <a:spcBef>
                <a:spcPts val="0"/>
              </a:spcBef>
              <a:buNone/>
            </a:pPr>
            <a:r>
              <a:rPr lang="en-GB" sz="2000" dirty="0">
                <a:solidFill>
                  <a:schemeClr val="tx1"/>
                </a:solidFill>
                <a:latin typeface="Times New Roman"/>
                <a:cs typeface="Times New Roman"/>
              </a:rPr>
              <a:t>The revolution implanted an absolute power, managed by the top of the party according to the following hierarchy: secretariat, political office, central committee. The political will of the party (and its execution through the internal bureaucratic hierarchy) was enough to regulate Chinese public life.</a:t>
            </a:r>
          </a:p>
          <a:p>
            <a:pPr marL="45720" indent="0" algn="just">
              <a:lnSpc>
                <a:spcPct val="150000"/>
              </a:lnSpc>
              <a:spcBef>
                <a:spcPts val="0"/>
              </a:spcBef>
              <a:buNone/>
            </a:pPr>
            <a:r>
              <a:rPr lang="en-GB" sz="2000" dirty="0">
                <a:solidFill>
                  <a:schemeClr val="tx1"/>
                </a:solidFill>
                <a:latin typeface="Times New Roman"/>
                <a:cs typeface="Times New Roman"/>
              </a:rPr>
              <a:t>No need to have a system of statutes: the will of the party had the rank of written, positive, ideological law, applied in a flexible way, with a significant margin of discretion, if not whim, by the party officers.</a:t>
            </a:r>
          </a:p>
          <a:p>
            <a:pPr marL="45720" indent="0" algn="just">
              <a:lnSpc>
                <a:spcPct val="150000"/>
              </a:lnSpc>
              <a:spcBef>
                <a:spcPts val="0"/>
              </a:spcBef>
              <a:buNone/>
            </a:pPr>
            <a:r>
              <a:rPr lang="en-GB" sz="2000" dirty="0">
                <a:solidFill>
                  <a:schemeClr val="tx1"/>
                </a:solidFill>
                <a:latin typeface="Times New Roman"/>
                <a:cs typeface="Times New Roman"/>
              </a:rPr>
              <a:t>The private life of people rested on a popular self-managed tradition, more or less influenced by the contact with the Western world. Prior law had been abrogated, but people kept on applying it, while waiting for alternative solutions.</a:t>
            </a:r>
          </a:p>
        </p:txBody>
      </p:sp>
      <p:sp>
        <p:nvSpPr>
          <p:cNvPr id="5" name="Segnaposto numero diapositiva 4"/>
          <p:cNvSpPr>
            <a:spLocks noGrp="1"/>
          </p:cNvSpPr>
          <p:nvPr>
            <p:ph type="sldNum" sz="quarter" idx="12"/>
          </p:nvPr>
        </p:nvSpPr>
        <p:spPr/>
        <p:txBody>
          <a:bodyPr/>
          <a:lstStyle/>
          <a:p>
            <a:fld id="{1DED2A74-3D0D-49B8-89BC-D2C6E902C5B9}" type="slidenum">
              <a:rPr lang="it-IT" smtClean="0"/>
              <a:pPr/>
              <a:t>32</a:t>
            </a:fld>
            <a:endParaRPr lang="it-IT" dirty="0"/>
          </a:p>
        </p:txBody>
      </p:sp>
      <p:sp>
        <p:nvSpPr>
          <p:cNvPr id="8" name="Titolo 1"/>
          <p:cNvSpPr>
            <a:spLocks noGrp="1"/>
          </p:cNvSpPr>
          <p:nvPr>
            <p:ph type="title"/>
          </p:nvPr>
        </p:nvSpPr>
        <p:spPr>
          <a:xfrm>
            <a:off x="108284" y="172621"/>
            <a:ext cx="9035715" cy="416095"/>
          </a:xfrm>
        </p:spPr>
        <p:txBody>
          <a:bodyPr/>
          <a:lstStyle/>
          <a:p>
            <a:r>
              <a:rPr lang="it-IT" dirty="0"/>
              <a:t>TRADITIONAL CHINESE LAW</a:t>
            </a:r>
          </a:p>
        </p:txBody>
      </p:sp>
      <p:sp>
        <p:nvSpPr>
          <p:cNvPr id="9" name="Segnaposto testo 3"/>
          <p:cNvSpPr>
            <a:spLocks noGrp="1"/>
          </p:cNvSpPr>
          <p:nvPr>
            <p:ph type="body" sz="quarter" idx="13"/>
          </p:nvPr>
        </p:nvSpPr>
        <p:spPr>
          <a:xfrm>
            <a:off x="269506" y="734097"/>
            <a:ext cx="8604986" cy="551103"/>
          </a:xfrm>
        </p:spPr>
        <p:txBody>
          <a:bodyPr>
            <a:noAutofit/>
          </a:bodyPr>
          <a:lstStyle/>
          <a:p>
            <a:r>
              <a:rPr lang="it-IT" sz="2400" b="1" dirty="0"/>
              <a:t>The Peoples’ Republic of China</a:t>
            </a:r>
          </a:p>
        </p:txBody>
      </p:sp>
    </p:spTree>
    <p:extLst>
      <p:ext uri="{BB962C8B-B14F-4D97-AF65-F5344CB8AC3E}">
        <p14:creationId xmlns:p14="http://schemas.microsoft.com/office/powerpoint/2010/main" val="262359526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4"/>
          </p:nvPr>
        </p:nvSpPr>
        <p:spPr>
          <a:xfrm>
            <a:off x="269507" y="1285200"/>
            <a:ext cx="8477451" cy="4957772"/>
          </a:xfrm>
        </p:spPr>
        <p:txBody>
          <a:bodyPr/>
          <a:lstStyle/>
          <a:p>
            <a:pPr marL="45720" indent="0" algn="just">
              <a:lnSpc>
                <a:spcPct val="150000"/>
              </a:lnSpc>
              <a:spcBef>
                <a:spcPts val="0"/>
              </a:spcBef>
              <a:buNone/>
            </a:pPr>
            <a:r>
              <a:rPr lang="en-GB" sz="3200" dirty="0">
                <a:solidFill>
                  <a:schemeClr val="tx1"/>
                </a:solidFill>
                <a:latin typeface="Times New Roman"/>
                <a:cs typeface="Times New Roman"/>
              </a:rPr>
              <a:t>The regime was grounded on the repression of all deviations and resistances, which imposed a heavy recourse to legal remedies: rules on the ownership of the means of production, of the products, of the profits derived from the sale of the products; and on the salary of workers.</a:t>
            </a:r>
          </a:p>
          <a:p>
            <a:pPr marL="45720" indent="0" algn="just">
              <a:lnSpc>
                <a:spcPct val="150000"/>
              </a:lnSpc>
              <a:spcBef>
                <a:spcPts val="0"/>
              </a:spcBef>
              <a:buNone/>
            </a:pPr>
            <a:endParaRPr lang="en-GB" sz="2000" dirty="0">
              <a:solidFill>
                <a:schemeClr val="tx1"/>
              </a:solidFill>
              <a:latin typeface="Times New Roman"/>
              <a:cs typeface="Times New Roman"/>
            </a:endParaRPr>
          </a:p>
          <a:p>
            <a:pPr marL="45720" indent="0" algn="just">
              <a:lnSpc>
                <a:spcPct val="150000"/>
              </a:lnSpc>
              <a:spcBef>
                <a:spcPts val="0"/>
              </a:spcBef>
              <a:buNone/>
            </a:pPr>
            <a:endParaRPr lang="en-GB" sz="2000" dirty="0">
              <a:solidFill>
                <a:schemeClr val="tx1"/>
              </a:solidFill>
              <a:latin typeface="Times New Roman"/>
              <a:cs typeface="Times New Roman"/>
            </a:endParaRPr>
          </a:p>
        </p:txBody>
      </p:sp>
      <p:sp>
        <p:nvSpPr>
          <p:cNvPr id="5" name="Segnaposto numero diapositiva 4"/>
          <p:cNvSpPr>
            <a:spLocks noGrp="1"/>
          </p:cNvSpPr>
          <p:nvPr>
            <p:ph type="sldNum" sz="quarter" idx="12"/>
          </p:nvPr>
        </p:nvSpPr>
        <p:spPr/>
        <p:txBody>
          <a:bodyPr/>
          <a:lstStyle/>
          <a:p>
            <a:fld id="{1DED2A74-3D0D-49B8-89BC-D2C6E902C5B9}" type="slidenum">
              <a:rPr lang="it-IT" smtClean="0"/>
              <a:pPr/>
              <a:t>33</a:t>
            </a:fld>
            <a:endParaRPr lang="it-IT" dirty="0"/>
          </a:p>
        </p:txBody>
      </p:sp>
      <p:sp>
        <p:nvSpPr>
          <p:cNvPr id="8" name="Titolo 1"/>
          <p:cNvSpPr>
            <a:spLocks noGrp="1"/>
          </p:cNvSpPr>
          <p:nvPr>
            <p:ph type="title"/>
          </p:nvPr>
        </p:nvSpPr>
        <p:spPr>
          <a:xfrm>
            <a:off x="108284" y="172621"/>
            <a:ext cx="9035715" cy="416095"/>
          </a:xfrm>
        </p:spPr>
        <p:txBody>
          <a:bodyPr/>
          <a:lstStyle/>
          <a:p>
            <a:r>
              <a:rPr lang="it-IT" dirty="0"/>
              <a:t>TRADITIONAL CHINESE LAW</a:t>
            </a:r>
          </a:p>
        </p:txBody>
      </p:sp>
      <p:sp>
        <p:nvSpPr>
          <p:cNvPr id="9" name="Segnaposto testo 3"/>
          <p:cNvSpPr>
            <a:spLocks noGrp="1"/>
          </p:cNvSpPr>
          <p:nvPr>
            <p:ph type="body" sz="quarter" idx="13"/>
          </p:nvPr>
        </p:nvSpPr>
        <p:spPr>
          <a:xfrm>
            <a:off x="269506" y="734097"/>
            <a:ext cx="8604986" cy="551103"/>
          </a:xfrm>
        </p:spPr>
        <p:txBody>
          <a:bodyPr>
            <a:noAutofit/>
          </a:bodyPr>
          <a:lstStyle/>
          <a:p>
            <a:r>
              <a:rPr lang="it-IT" sz="2400" b="1" dirty="0"/>
              <a:t>The Peoples’ Republic of China</a:t>
            </a:r>
          </a:p>
        </p:txBody>
      </p:sp>
    </p:spTree>
    <p:extLst>
      <p:ext uri="{BB962C8B-B14F-4D97-AF65-F5344CB8AC3E}">
        <p14:creationId xmlns:p14="http://schemas.microsoft.com/office/powerpoint/2010/main" val="21308191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4"/>
          </p:nvPr>
        </p:nvSpPr>
        <p:spPr>
          <a:xfrm>
            <a:off x="269507" y="1285200"/>
            <a:ext cx="8477451" cy="4957772"/>
          </a:xfrm>
        </p:spPr>
        <p:txBody>
          <a:bodyPr/>
          <a:lstStyle/>
          <a:p>
            <a:pPr marL="45720" indent="0" algn="just">
              <a:lnSpc>
                <a:spcPct val="150000"/>
              </a:lnSpc>
              <a:spcBef>
                <a:spcPts val="0"/>
              </a:spcBef>
              <a:buNone/>
            </a:pPr>
            <a:endParaRPr lang="en-GB" sz="2400" dirty="0">
              <a:solidFill>
                <a:schemeClr val="tx1"/>
              </a:solidFill>
              <a:latin typeface="Times New Roman"/>
              <a:cs typeface="Times New Roman"/>
            </a:endParaRPr>
          </a:p>
          <a:p>
            <a:pPr marL="45720" indent="0" algn="just">
              <a:lnSpc>
                <a:spcPct val="150000"/>
              </a:lnSpc>
              <a:spcBef>
                <a:spcPts val="0"/>
              </a:spcBef>
              <a:buNone/>
            </a:pPr>
            <a:r>
              <a:rPr lang="en-GB" sz="2400" dirty="0">
                <a:solidFill>
                  <a:schemeClr val="tx1"/>
                </a:solidFill>
                <a:latin typeface="Times New Roman"/>
                <a:cs typeface="Times New Roman"/>
              </a:rPr>
              <a:t>The model was that of Russian socialist economy: law can be qualified as socialist whenever it deprives individuals of the means of production and collectivize them.</a:t>
            </a:r>
          </a:p>
          <a:p>
            <a:pPr marL="45720" indent="0" algn="just">
              <a:lnSpc>
                <a:spcPct val="150000"/>
              </a:lnSpc>
              <a:spcBef>
                <a:spcPts val="0"/>
              </a:spcBef>
              <a:buNone/>
            </a:pPr>
            <a:endParaRPr lang="en-GB" sz="2400" dirty="0">
              <a:solidFill>
                <a:schemeClr val="tx1"/>
              </a:solidFill>
              <a:latin typeface="Times New Roman"/>
              <a:cs typeface="Times New Roman"/>
            </a:endParaRPr>
          </a:p>
          <a:p>
            <a:pPr marL="45720" indent="0" algn="just">
              <a:lnSpc>
                <a:spcPct val="150000"/>
              </a:lnSpc>
              <a:spcBef>
                <a:spcPts val="0"/>
              </a:spcBef>
              <a:buNone/>
            </a:pPr>
            <a:r>
              <a:rPr lang="en-GB" sz="2400" dirty="0">
                <a:solidFill>
                  <a:schemeClr val="tx1"/>
                </a:solidFill>
                <a:latin typeface="Times New Roman"/>
                <a:cs typeface="Times New Roman"/>
              </a:rPr>
              <a:t>Thus, the socialist model revolves around the distinction between means of production (land, fixed and circulating capitals…) and consumption goods, i.e. goods that serve to the immediate fulfilment of human needs (food, clothes…).</a:t>
            </a:r>
          </a:p>
          <a:p>
            <a:pPr marL="45720" indent="0" algn="just">
              <a:lnSpc>
                <a:spcPct val="150000"/>
              </a:lnSpc>
              <a:spcBef>
                <a:spcPts val="0"/>
              </a:spcBef>
              <a:buNone/>
            </a:pPr>
            <a:endParaRPr lang="en-GB" sz="2000" dirty="0">
              <a:solidFill>
                <a:schemeClr val="tx1"/>
              </a:solidFill>
              <a:latin typeface="Times New Roman"/>
              <a:cs typeface="Times New Roman"/>
            </a:endParaRPr>
          </a:p>
          <a:p>
            <a:pPr marL="45720" indent="0" algn="just">
              <a:lnSpc>
                <a:spcPct val="150000"/>
              </a:lnSpc>
              <a:spcBef>
                <a:spcPts val="0"/>
              </a:spcBef>
              <a:buNone/>
            </a:pPr>
            <a:endParaRPr lang="en-GB" sz="2000" dirty="0">
              <a:solidFill>
                <a:schemeClr val="tx1"/>
              </a:solidFill>
              <a:latin typeface="Times New Roman"/>
              <a:cs typeface="Times New Roman"/>
            </a:endParaRPr>
          </a:p>
          <a:p>
            <a:pPr marL="45720" indent="0" algn="just">
              <a:lnSpc>
                <a:spcPct val="150000"/>
              </a:lnSpc>
              <a:spcBef>
                <a:spcPts val="0"/>
              </a:spcBef>
              <a:buNone/>
            </a:pPr>
            <a:endParaRPr lang="en-GB" sz="2000" dirty="0">
              <a:solidFill>
                <a:schemeClr val="tx1"/>
              </a:solidFill>
              <a:latin typeface="Times New Roman"/>
              <a:cs typeface="Times New Roman"/>
            </a:endParaRPr>
          </a:p>
        </p:txBody>
      </p:sp>
      <p:sp>
        <p:nvSpPr>
          <p:cNvPr id="5" name="Segnaposto numero diapositiva 4"/>
          <p:cNvSpPr>
            <a:spLocks noGrp="1"/>
          </p:cNvSpPr>
          <p:nvPr>
            <p:ph type="sldNum" sz="quarter" idx="12"/>
          </p:nvPr>
        </p:nvSpPr>
        <p:spPr/>
        <p:txBody>
          <a:bodyPr/>
          <a:lstStyle/>
          <a:p>
            <a:fld id="{1DED2A74-3D0D-49B8-89BC-D2C6E902C5B9}" type="slidenum">
              <a:rPr lang="it-IT" smtClean="0"/>
              <a:pPr/>
              <a:t>34</a:t>
            </a:fld>
            <a:endParaRPr lang="it-IT" dirty="0"/>
          </a:p>
        </p:txBody>
      </p:sp>
      <p:sp>
        <p:nvSpPr>
          <p:cNvPr id="8" name="Titolo 1"/>
          <p:cNvSpPr>
            <a:spLocks noGrp="1"/>
          </p:cNvSpPr>
          <p:nvPr>
            <p:ph type="title"/>
          </p:nvPr>
        </p:nvSpPr>
        <p:spPr>
          <a:xfrm>
            <a:off x="108284" y="172621"/>
            <a:ext cx="9035715" cy="416095"/>
          </a:xfrm>
        </p:spPr>
        <p:txBody>
          <a:bodyPr/>
          <a:lstStyle/>
          <a:p>
            <a:r>
              <a:rPr lang="it-IT" dirty="0"/>
              <a:t>TRADITIONAL CHINESE LAW</a:t>
            </a:r>
          </a:p>
        </p:txBody>
      </p:sp>
      <p:sp>
        <p:nvSpPr>
          <p:cNvPr id="9" name="Segnaposto testo 3"/>
          <p:cNvSpPr>
            <a:spLocks noGrp="1"/>
          </p:cNvSpPr>
          <p:nvPr>
            <p:ph type="body" sz="quarter" idx="13"/>
          </p:nvPr>
        </p:nvSpPr>
        <p:spPr>
          <a:xfrm>
            <a:off x="269506" y="734097"/>
            <a:ext cx="8604986" cy="551103"/>
          </a:xfrm>
        </p:spPr>
        <p:txBody>
          <a:bodyPr>
            <a:noAutofit/>
          </a:bodyPr>
          <a:lstStyle/>
          <a:p>
            <a:r>
              <a:rPr lang="it-IT" sz="2400" b="1" dirty="0"/>
              <a:t>The Peoples’ Republic of China</a:t>
            </a:r>
          </a:p>
        </p:txBody>
      </p:sp>
    </p:spTree>
    <p:extLst>
      <p:ext uri="{BB962C8B-B14F-4D97-AF65-F5344CB8AC3E}">
        <p14:creationId xmlns:p14="http://schemas.microsoft.com/office/powerpoint/2010/main" val="185985101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4"/>
          </p:nvPr>
        </p:nvSpPr>
        <p:spPr>
          <a:xfrm>
            <a:off x="269507" y="1285200"/>
            <a:ext cx="8477451" cy="4957772"/>
          </a:xfrm>
        </p:spPr>
        <p:txBody>
          <a:bodyPr/>
          <a:lstStyle/>
          <a:p>
            <a:pPr marL="45720" indent="0" algn="just">
              <a:lnSpc>
                <a:spcPct val="150000"/>
              </a:lnSpc>
              <a:spcBef>
                <a:spcPts val="0"/>
              </a:spcBef>
              <a:buNone/>
            </a:pPr>
            <a:endParaRPr lang="en-GB" sz="2400" dirty="0">
              <a:solidFill>
                <a:schemeClr val="tx1"/>
              </a:solidFill>
              <a:latin typeface="Times New Roman"/>
              <a:cs typeface="Times New Roman"/>
            </a:endParaRPr>
          </a:p>
          <a:p>
            <a:pPr marL="45720" indent="0" algn="just">
              <a:lnSpc>
                <a:spcPct val="150000"/>
              </a:lnSpc>
              <a:spcBef>
                <a:spcPts val="0"/>
              </a:spcBef>
              <a:buNone/>
            </a:pPr>
            <a:r>
              <a:rPr lang="en-GB" sz="2400" dirty="0">
                <a:solidFill>
                  <a:schemeClr val="tx1"/>
                </a:solidFill>
                <a:latin typeface="Times New Roman"/>
                <a:cs typeface="Times New Roman"/>
              </a:rPr>
              <a:t>As a matter of principle, means of production must belong to the State (socialist State ownership). Their management is committed to State enterprises provided with legal personality and established for that specific purpose.</a:t>
            </a:r>
          </a:p>
          <a:p>
            <a:pPr marL="45720" indent="0" algn="just">
              <a:lnSpc>
                <a:spcPct val="150000"/>
              </a:lnSpc>
              <a:spcBef>
                <a:spcPts val="0"/>
              </a:spcBef>
              <a:buNone/>
            </a:pPr>
            <a:endParaRPr lang="en-GB" sz="2400" dirty="0">
              <a:solidFill>
                <a:schemeClr val="tx1"/>
              </a:solidFill>
              <a:latin typeface="Times New Roman"/>
              <a:cs typeface="Times New Roman"/>
            </a:endParaRPr>
          </a:p>
          <a:p>
            <a:pPr marL="45720" indent="0" algn="just">
              <a:lnSpc>
                <a:spcPct val="150000"/>
              </a:lnSpc>
              <a:spcBef>
                <a:spcPts val="0"/>
              </a:spcBef>
              <a:buNone/>
            </a:pPr>
            <a:r>
              <a:rPr lang="en-GB" sz="2400" dirty="0">
                <a:solidFill>
                  <a:schemeClr val="tx1"/>
                </a:solidFill>
                <a:latin typeface="Times New Roman"/>
                <a:cs typeface="Times New Roman"/>
              </a:rPr>
              <a:t>The main exception are agricultural means, the permanent and free use of which has been granted to cooperatives of peasants (socialist cooperative ownership).</a:t>
            </a:r>
          </a:p>
          <a:p>
            <a:pPr marL="45720" indent="0" algn="just">
              <a:lnSpc>
                <a:spcPct val="150000"/>
              </a:lnSpc>
              <a:spcBef>
                <a:spcPts val="0"/>
              </a:spcBef>
              <a:buNone/>
            </a:pPr>
            <a:endParaRPr lang="en-GB" sz="2000" dirty="0">
              <a:solidFill>
                <a:schemeClr val="tx1"/>
              </a:solidFill>
              <a:latin typeface="Times New Roman"/>
              <a:cs typeface="Times New Roman"/>
            </a:endParaRPr>
          </a:p>
          <a:p>
            <a:pPr marL="45720" indent="0" algn="just">
              <a:lnSpc>
                <a:spcPct val="150000"/>
              </a:lnSpc>
              <a:spcBef>
                <a:spcPts val="0"/>
              </a:spcBef>
              <a:buNone/>
            </a:pPr>
            <a:endParaRPr lang="en-GB" sz="2000" dirty="0">
              <a:solidFill>
                <a:schemeClr val="tx1"/>
              </a:solidFill>
              <a:latin typeface="Times New Roman"/>
              <a:cs typeface="Times New Roman"/>
            </a:endParaRPr>
          </a:p>
          <a:p>
            <a:pPr marL="45720" indent="0" algn="just">
              <a:lnSpc>
                <a:spcPct val="150000"/>
              </a:lnSpc>
              <a:spcBef>
                <a:spcPts val="0"/>
              </a:spcBef>
              <a:buNone/>
            </a:pPr>
            <a:endParaRPr lang="en-GB" sz="2000" dirty="0">
              <a:solidFill>
                <a:schemeClr val="tx1"/>
              </a:solidFill>
              <a:latin typeface="Times New Roman"/>
              <a:cs typeface="Times New Roman"/>
            </a:endParaRPr>
          </a:p>
          <a:p>
            <a:pPr marL="45720" indent="0" algn="just">
              <a:lnSpc>
                <a:spcPct val="150000"/>
              </a:lnSpc>
              <a:spcBef>
                <a:spcPts val="0"/>
              </a:spcBef>
              <a:buNone/>
            </a:pPr>
            <a:endParaRPr lang="en-GB" sz="2000" dirty="0">
              <a:solidFill>
                <a:schemeClr val="tx1"/>
              </a:solidFill>
              <a:latin typeface="Times New Roman"/>
              <a:cs typeface="Times New Roman"/>
            </a:endParaRPr>
          </a:p>
        </p:txBody>
      </p:sp>
      <p:sp>
        <p:nvSpPr>
          <p:cNvPr id="5" name="Segnaposto numero diapositiva 4"/>
          <p:cNvSpPr>
            <a:spLocks noGrp="1"/>
          </p:cNvSpPr>
          <p:nvPr>
            <p:ph type="sldNum" sz="quarter" idx="12"/>
          </p:nvPr>
        </p:nvSpPr>
        <p:spPr/>
        <p:txBody>
          <a:bodyPr/>
          <a:lstStyle/>
          <a:p>
            <a:fld id="{1DED2A74-3D0D-49B8-89BC-D2C6E902C5B9}" type="slidenum">
              <a:rPr lang="it-IT" smtClean="0"/>
              <a:pPr/>
              <a:t>35</a:t>
            </a:fld>
            <a:endParaRPr lang="it-IT" dirty="0"/>
          </a:p>
        </p:txBody>
      </p:sp>
      <p:sp>
        <p:nvSpPr>
          <p:cNvPr id="8" name="Titolo 1"/>
          <p:cNvSpPr>
            <a:spLocks noGrp="1"/>
          </p:cNvSpPr>
          <p:nvPr>
            <p:ph type="title"/>
          </p:nvPr>
        </p:nvSpPr>
        <p:spPr>
          <a:xfrm>
            <a:off x="108284" y="172621"/>
            <a:ext cx="9035715" cy="416095"/>
          </a:xfrm>
        </p:spPr>
        <p:txBody>
          <a:bodyPr/>
          <a:lstStyle/>
          <a:p>
            <a:r>
              <a:rPr lang="it-IT" dirty="0"/>
              <a:t>TRADITIONAL CHINESE LAW</a:t>
            </a:r>
          </a:p>
        </p:txBody>
      </p:sp>
      <p:sp>
        <p:nvSpPr>
          <p:cNvPr id="9" name="Segnaposto testo 3"/>
          <p:cNvSpPr>
            <a:spLocks noGrp="1"/>
          </p:cNvSpPr>
          <p:nvPr>
            <p:ph type="body" sz="quarter" idx="13"/>
          </p:nvPr>
        </p:nvSpPr>
        <p:spPr>
          <a:xfrm>
            <a:off x="269506" y="734097"/>
            <a:ext cx="8604986" cy="551103"/>
          </a:xfrm>
        </p:spPr>
        <p:txBody>
          <a:bodyPr>
            <a:noAutofit/>
          </a:bodyPr>
          <a:lstStyle/>
          <a:p>
            <a:r>
              <a:rPr lang="it-IT" sz="2400" b="1" dirty="0"/>
              <a:t>The Peoples’ Republic of China</a:t>
            </a:r>
          </a:p>
        </p:txBody>
      </p:sp>
    </p:spTree>
    <p:extLst>
      <p:ext uri="{BB962C8B-B14F-4D97-AF65-F5344CB8AC3E}">
        <p14:creationId xmlns:p14="http://schemas.microsoft.com/office/powerpoint/2010/main" val="390412197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4"/>
          </p:nvPr>
        </p:nvSpPr>
        <p:spPr>
          <a:xfrm>
            <a:off x="269507" y="1285200"/>
            <a:ext cx="8477451" cy="4957772"/>
          </a:xfrm>
        </p:spPr>
        <p:txBody>
          <a:bodyPr/>
          <a:lstStyle/>
          <a:p>
            <a:pPr marL="45720" indent="0" algn="just">
              <a:lnSpc>
                <a:spcPct val="150000"/>
              </a:lnSpc>
              <a:spcBef>
                <a:spcPts val="0"/>
              </a:spcBef>
              <a:buNone/>
            </a:pPr>
            <a:r>
              <a:rPr lang="en-GB" sz="2700" dirty="0">
                <a:solidFill>
                  <a:schemeClr val="tx1"/>
                </a:solidFill>
                <a:latin typeface="Times New Roman"/>
                <a:cs typeface="Times New Roman"/>
              </a:rPr>
              <a:t>The goods produced by socialist cooperatives were individual property of the peasants.</a:t>
            </a:r>
          </a:p>
          <a:p>
            <a:pPr marL="45720" indent="0" algn="just">
              <a:lnSpc>
                <a:spcPct val="150000"/>
              </a:lnSpc>
              <a:spcBef>
                <a:spcPts val="0"/>
              </a:spcBef>
              <a:buNone/>
            </a:pPr>
            <a:r>
              <a:rPr lang="en-GB" sz="2700" dirty="0">
                <a:solidFill>
                  <a:schemeClr val="tx1"/>
                </a:solidFill>
                <a:latin typeface="Times New Roman"/>
                <a:cs typeface="Times New Roman"/>
              </a:rPr>
              <a:t>Houses could be the object of individual property, but the widespread trend was that even the house was State property and the inhabitants were just tenants. Multi-families tenancies were also encouraged as it was a widespread belief that individual families segregate persons from the rest of society.</a:t>
            </a:r>
          </a:p>
          <a:p>
            <a:pPr marL="45720" indent="0" algn="just">
              <a:lnSpc>
                <a:spcPct val="150000"/>
              </a:lnSpc>
              <a:spcBef>
                <a:spcPts val="0"/>
              </a:spcBef>
              <a:buNone/>
            </a:pPr>
            <a:endParaRPr lang="en-GB" sz="2000" dirty="0">
              <a:solidFill>
                <a:schemeClr val="tx1"/>
              </a:solidFill>
              <a:latin typeface="Times New Roman"/>
              <a:cs typeface="Times New Roman"/>
            </a:endParaRPr>
          </a:p>
          <a:p>
            <a:pPr marL="45720" indent="0" algn="just">
              <a:lnSpc>
                <a:spcPct val="150000"/>
              </a:lnSpc>
              <a:spcBef>
                <a:spcPts val="0"/>
              </a:spcBef>
              <a:buNone/>
            </a:pPr>
            <a:endParaRPr lang="en-GB" sz="2000" dirty="0">
              <a:solidFill>
                <a:schemeClr val="tx1"/>
              </a:solidFill>
              <a:latin typeface="Times New Roman"/>
              <a:cs typeface="Times New Roman"/>
            </a:endParaRPr>
          </a:p>
          <a:p>
            <a:pPr marL="45720" indent="0" algn="just">
              <a:lnSpc>
                <a:spcPct val="150000"/>
              </a:lnSpc>
              <a:spcBef>
                <a:spcPts val="0"/>
              </a:spcBef>
              <a:buNone/>
            </a:pPr>
            <a:endParaRPr lang="en-GB" sz="2000" dirty="0">
              <a:solidFill>
                <a:schemeClr val="tx1"/>
              </a:solidFill>
              <a:latin typeface="Times New Roman"/>
              <a:cs typeface="Times New Roman"/>
            </a:endParaRPr>
          </a:p>
        </p:txBody>
      </p:sp>
      <p:sp>
        <p:nvSpPr>
          <p:cNvPr id="5" name="Segnaposto numero diapositiva 4"/>
          <p:cNvSpPr>
            <a:spLocks noGrp="1"/>
          </p:cNvSpPr>
          <p:nvPr>
            <p:ph type="sldNum" sz="quarter" idx="12"/>
          </p:nvPr>
        </p:nvSpPr>
        <p:spPr/>
        <p:txBody>
          <a:bodyPr/>
          <a:lstStyle/>
          <a:p>
            <a:fld id="{1DED2A74-3D0D-49B8-89BC-D2C6E902C5B9}" type="slidenum">
              <a:rPr lang="it-IT" smtClean="0"/>
              <a:pPr/>
              <a:t>36</a:t>
            </a:fld>
            <a:endParaRPr lang="it-IT" dirty="0"/>
          </a:p>
        </p:txBody>
      </p:sp>
      <p:sp>
        <p:nvSpPr>
          <p:cNvPr id="8" name="Titolo 1"/>
          <p:cNvSpPr>
            <a:spLocks noGrp="1"/>
          </p:cNvSpPr>
          <p:nvPr>
            <p:ph type="title"/>
          </p:nvPr>
        </p:nvSpPr>
        <p:spPr>
          <a:xfrm>
            <a:off x="108284" y="172621"/>
            <a:ext cx="9035715" cy="416095"/>
          </a:xfrm>
        </p:spPr>
        <p:txBody>
          <a:bodyPr/>
          <a:lstStyle/>
          <a:p>
            <a:r>
              <a:rPr lang="it-IT" dirty="0"/>
              <a:t>TRADITIONAL CHINESE LAW</a:t>
            </a:r>
          </a:p>
        </p:txBody>
      </p:sp>
      <p:sp>
        <p:nvSpPr>
          <p:cNvPr id="9" name="Segnaposto testo 3"/>
          <p:cNvSpPr>
            <a:spLocks noGrp="1"/>
          </p:cNvSpPr>
          <p:nvPr>
            <p:ph type="body" sz="quarter" idx="13"/>
          </p:nvPr>
        </p:nvSpPr>
        <p:spPr>
          <a:xfrm>
            <a:off x="269506" y="734097"/>
            <a:ext cx="8604986" cy="551103"/>
          </a:xfrm>
        </p:spPr>
        <p:txBody>
          <a:bodyPr>
            <a:noAutofit/>
          </a:bodyPr>
          <a:lstStyle/>
          <a:p>
            <a:r>
              <a:rPr lang="it-IT" sz="2400" b="1" dirty="0"/>
              <a:t>The Peoples’ Republic of China</a:t>
            </a:r>
          </a:p>
        </p:txBody>
      </p:sp>
    </p:spTree>
    <p:extLst>
      <p:ext uri="{BB962C8B-B14F-4D97-AF65-F5344CB8AC3E}">
        <p14:creationId xmlns:p14="http://schemas.microsoft.com/office/powerpoint/2010/main" val="129342962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4"/>
          </p:nvPr>
        </p:nvSpPr>
        <p:spPr>
          <a:xfrm>
            <a:off x="269507" y="1285200"/>
            <a:ext cx="8477451" cy="4957772"/>
          </a:xfrm>
        </p:spPr>
        <p:txBody>
          <a:bodyPr/>
          <a:lstStyle/>
          <a:p>
            <a:pPr marL="45720" indent="0" algn="just">
              <a:lnSpc>
                <a:spcPct val="150000"/>
              </a:lnSpc>
              <a:spcBef>
                <a:spcPts val="0"/>
              </a:spcBef>
              <a:buNone/>
            </a:pPr>
            <a:r>
              <a:rPr lang="en-GB" sz="2200" dirty="0">
                <a:solidFill>
                  <a:schemeClr val="tx1"/>
                </a:solidFill>
                <a:latin typeface="Times New Roman"/>
                <a:cs typeface="Times New Roman"/>
              </a:rPr>
              <a:t>2 alternatives:</a:t>
            </a:r>
          </a:p>
          <a:p>
            <a:pPr marL="388620" indent="-342900" algn="just">
              <a:lnSpc>
                <a:spcPct val="150000"/>
              </a:lnSpc>
              <a:spcBef>
                <a:spcPts val="0"/>
              </a:spcBef>
            </a:pPr>
            <a:r>
              <a:rPr lang="en-GB" sz="2200" dirty="0">
                <a:solidFill>
                  <a:schemeClr val="tx1"/>
                </a:solidFill>
                <a:latin typeface="Times New Roman"/>
                <a:cs typeface="Times New Roman"/>
              </a:rPr>
              <a:t>Identifying the legal norm with the pure political will of the party, transmitted to those who are in charge of executing it through the press and the internal acts of the administration – all that ensured by an apparatus of dissuasion based on political propaganda (which clarifies what is appreciated by the party) and political-legal sanction (the consequences of deviances in terms of career or the confinement in work and re-education camps)</a:t>
            </a:r>
          </a:p>
          <a:p>
            <a:pPr marL="388620" indent="-342900" algn="just">
              <a:lnSpc>
                <a:spcPct val="150000"/>
              </a:lnSpc>
              <a:spcBef>
                <a:spcPts val="0"/>
              </a:spcBef>
            </a:pPr>
            <a:r>
              <a:rPr lang="en-GB" sz="2200" dirty="0">
                <a:latin typeface="Times New Roman"/>
                <a:cs typeface="Times New Roman"/>
              </a:rPr>
              <a:t>C</a:t>
            </a:r>
            <a:r>
              <a:rPr lang="en-GB" sz="2200" dirty="0">
                <a:solidFill>
                  <a:schemeClr val="tx1"/>
                </a:solidFill>
                <a:latin typeface="Times New Roman"/>
                <a:cs typeface="Times New Roman"/>
              </a:rPr>
              <a:t>ommitting to formalized legal norms promulgated by the State and applied by officers and judges.</a:t>
            </a:r>
          </a:p>
          <a:p>
            <a:pPr marL="45720" indent="0" algn="just">
              <a:lnSpc>
                <a:spcPct val="150000"/>
              </a:lnSpc>
              <a:spcBef>
                <a:spcPts val="0"/>
              </a:spcBef>
              <a:buNone/>
            </a:pPr>
            <a:endParaRPr lang="en-GB" sz="2000" dirty="0">
              <a:solidFill>
                <a:schemeClr val="tx1"/>
              </a:solidFill>
              <a:latin typeface="Times New Roman"/>
              <a:cs typeface="Times New Roman"/>
            </a:endParaRPr>
          </a:p>
          <a:p>
            <a:pPr marL="45720" indent="0" algn="just">
              <a:lnSpc>
                <a:spcPct val="150000"/>
              </a:lnSpc>
              <a:spcBef>
                <a:spcPts val="0"/>
              </a:spcBef>
              <a:buNone/>
            </a:pPr>
            <a:endParaRPr lang="en-GB" sz="2000" dirty="0">
              <a:solidFill>
                <a:schemeClr val="tx1"/>
              </a:solidFill>
              <a:latin typeface="Times New Roman"/>
              <a:cs typeface="Times New Roman"/>
            </a:endParaRPr>
          </a:p>
          <a:p>
            <a:pPr marL="45720" indent="0" algn="just">
              <a:lnSpc>
                <a:spcPct val="150000"/>
              </a:lnSpc>
              <a:spcBef>
                <a:spcPts val="0"/>
              </a:spcBef>
              <a:buNone/>
            </a:pPr>
            <a:endParaRPr lang="en-GB" sz="2000" dirty="0">
              <a:solidFill>
                <a:schemeClr val="tx1"/>
              </a:solidFill>
              <a:latin typeface="Times New Roman"/>
              <a:cs typeface="Times New Roman"/>
            </a:endParaRPr>
          </a:p>
          <a:p>
            <a:pPr marL="45720" indent="0" algn="just">
              <a:lnSpc>
                <a:spcPct val="150000"/>
              </a:lnSpc>
              <a:spcBef>
                <a:spcPts val="0"/>
              </a:spcBef>
              <a:buNone/>
            </a:pPr>
            <a:endParaRPr lang="en-GB" sz="2000" dirty="0">
              <a:solidFill>
                <a:schemeClr val="tx1"/>
              </a:solidFill>
              <a:latin typeface="Times New Roman"/>
              <a:cs typeface="Times New Roman"/>
            </a:endParaRPr>
          </a:p>
        </p:txBody>
      </p:sp>
      <p:sp>
        <p:nvSpPr>
          <p:cNvPr id="5" name="Segnaposto numero diapositiva 4"/>
          <p:cNvSpPr>
            <a:spLocks noGrp="1"/>
          </p:cNvSpPr>
          <p:nvPr>
            <p:ph type="sldNum" sz="quarter" idx="12"/>
          </p:nvPr>
        </p:nvSpPr>
        <p:spPr/>
        <p:txBody>
          <a:bodyPr/>
          <a:lstStyle/>
          <a:p>
            <a:fld id="{1DED2A74-3D0D-49B8-89BC-D2C6E902C5B9}" type="slidenum">
              <a:rPr lang="it-IT" smtClean="0"/>
              <a:pPr/>
              <a:t>37</a:t>
            </a:fld>
            <a:endParaRPr lang="it-IT" dirty="0"/>
          </a:p>
        </p:txBody>
      </p:sp>
      <p:sp>
        <p:nvSpPr>
          <p:cNvPr id="8" name="Titolo 1"/>
          <p:cNvSpPr>
            <a:spLocks noGrp="1"/>
          </p:cNvSpPr>
          <p:nvPr>
            <p:ph type="title"/>
          </p:nvPr>
        </p:nvSpPr>
        <p:spPr>
          <a:xfrm>
            <a:off x="108284" y="172621"/>
            <a:ext cx="9035715" cy="416095"/>
          </a:xfrm>
        </p:spPr>
        <p:txBody>
          <a:bodyPr/>
          <a:lstStyle/>
          <a:p>
            <a:r>
              <a:rPr lang="it-IT" dirty="0"/>
              <a:t>TRADITIONAL CHINESE LAW</a:t>
            </a:r>
          </a:p>
        </p:txBody>
      </p:sp>
      <p:sp>
        <p:nvSpPr>
          <p:cNvPr id="9" name="Segnaposto testo 3"/>
          <p:cNvSpPr>
            <a:spLocks noGrp="1"/>
          </p:cNvSpPr>
          <p:nvPr>
            <p:ph type="body" sz="quarter" idx="13"/>
          </p:nvPr>
        </p:nvSpPr>
        <p:spPr>
          <a:xfrm>
            <a:off x="269506" y="734097"/>
            <a:ext cx="8604986" cy="551103"/>
          </a:xfrm>
        </p:spPr>
        <p:txBody>
          <a:bodyPr>
            <a:noAutofit/>
          </a:bodyPr>
          <a:lstStyle/>
          <a:p>
            <a:r>
              <a:rPr lang="it-IT" sz="2400" b="1" dirty="0"/>
              <a:t>The Peoples’ Republic of China</a:t>
            </a:r>
          </a:p>
        </p:txBody>
      </p:sp>
    </p:spTree>
    <p:extLst>
      <p:ext uri="{BB962C8B-B14F-4D97-AF65-F5344CB8AC3E}">
        <p14:creationId xmlns:p14="http://schemas.microsoft.com/office/powerpoint/2010/main" val="29280723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4"/>
          </p:nvPr>
        </p:nvSpPr>
        <p:spPr>
          <a:xfrm>
            <a:off x="269507" y="1285200"/>
            <a:ext cx="8477451" cy="4957772"/>
          </a:xfrm>
        </p:spPr>
        <p:txBody>
          <a:bodyPr/>
          <a:lstStyle/>
          <a:p>
            <a:pPr marL="45720" indent="0" algn="just">
              <a:lnSpc>
                <a:spcPct val="150000"/>
              </a:lnSpc>
              <a:spcBef>
                <a:spcPts val="0"/>
              </a:spcBef>
              <a:buNone/>
            </a:pPr>
            <a:r>
              <a:rPr lang="en-GB" sz="2000" dirty="0">
                <a:solidFill>
                  <a:schemeClr val="tx1"/>
                </a:solidFill>
                <a:latin typeface="Times New Roman"/>
                <a:cs typeface="Times New Roman"/>
              </a:rPr>
              <a:t>The Chinese solution has been a compromise between the two: on one side it could have chosen the first option, following the soviet model, as the Chinese are accustomed by tradition to do without norms; on the other side, such absence of norms recalled the Confucian tradition, which was the expression of an immobilism and social elitism inconsistent with the socialist ideals.</a:t>
            </a:r>
          </a:p>
          <a:p>
            <a:pPr marL="45720" indent="0" algn="just">
              <a:lnSpc>
                <a:spcPct val="150000"/>
              </a:lnSpc>
              <a:spcBef>
                <a:spcPts val="0"/>
              </a:spcBef>
              <a:buNone/>
            </a:pPr>
            <a:endParaRPr lang="en-GB" sz="2000" dirty="0">
              <a:solidFill>
                <a:schemeClr val="tx1"/>
              </a:solidFill>
              <a:latin typeface="Times New Roman"/>
              <a:cs typeface="Times New Roman"/>
            </a:endParaRPr>
          </a:p>
          <a:p>
            <a:pPr marL="45720" indent="0" algn="just">
              <a:lnSpc>
                <a:spcPct val="150000"/>
              </a:lnSpc>
              <a:spcBef>
                <a:spcPts val="0"/>
              </a:spcBef>
              <a:buNone/>
            </a:pPr>
            <a:r>
              <a:rPr lang="en-GB" sz="2000" dirty="0">
                <a:solidFill>
                  <a:schemeClr val="tx1"/>
                </a:solidFill>
                <a:latin typeface="Times New Roman"/>
                <a:cs typeface="Times New Roman"/>
              </a:rPr>
              <a:t>The compromise has been the adoption of the soviet model, but formalised through the promulgation of statutes, namely several codes and a constitution, imitating the ones promulgated by Stalin. This model has lasted until 1976. Afterword, a counter-trend, a reaction against the system, was developed.</a:t>
            </a:r>
          </a:p>
          <a:p>
            <a:pPr marL="45720" indent="0" algn="just">
              <a:lnSpc>
                <a:spcPct val="150000"/>
              </a:lnSpc>
              <a:spcBef>
                <a:spcPts val="0"/>
              </a:spcBef>
              <a:buNone/>
            </a:pPr>
            <a:endParaRPr lang="en-GB" sz="2000" dirty="0">
              <a:solidFill>
                <a:schemeClr val="tx1"/>
              </a:solidFill>
              <a:latin typeface="Times New Roman"/>
              <a:cs typeface="Times New Roman"/>
            </a:endParaRPr>
          </a:p>
          <a:p>
            <a:pPr marL="45720" indent="0" algn="just">
              <a:lnSpc>
                <a:spcPct val="150000"/>
              </a:lnSpc>
              <a:spcBef>
                <a:spcPts val="0"/>
              </a:spcBef>
              <a:buNone/>
            </a:pPr>
            <a:endParaRPr lang="en-GB" sz="2000" dirty="0">
              <a:solidFill>
                <a:schemeClr val="tx1"/>
              </a:solidFill>
              <a:latin typeface="Times New Roman"/>
              <a:cs typeface="Times New Roman"/>
            </a:endParaRPr>
          </a:p>
          <a:p>
            <a:pPr marL="45720" indent="0" algn="just">
              <a:lnSpc>
                <a:spcPct val="150000"/>
              </a:lnSpc>
              <a:spcBef>
                <a:spcPts val="0"/>
              </a:spcBef>
              <a:buNone/>
            </a:pPr>
            <a:endParaRPr lang="en-GB" sz="2000" dirty="0">
              <a:solidFill>
                <a:schemeClr val="tx1"/>
              </a:solidFill>
              <a:latin typeface="Times New Roman"/>
              <a:cs typeface="Times New Roman"/>
            </a:endParaRPr>
          </a:p>
          <a:p>
            <a:pPr marL="45720" indent="0" algn="just">
              <a:lnSpc>
                <a:spcPct val="150000"/>
              </a:lnSpc>
              <a:spcBef>
                <a:spcPts val="0"/>
              </a:spcBef>
              <a:buNone/>
            </a:pPr>
            <a:endParaRPr lang="en-GB" sz="2000" dirty="0">
              <a:solidFill>
                <a:schemeClr val="tx1"/>
              </a:solidFill>
              <a:latin typeface="Times New Roman"/>
              <a:cs typeface="Times New Roman"/>
            </a:endParaRPr>
          </a:p>
          <a:p>
            <a:pPr marL="45720" indent="0" algn="just">
              <a:lnSpc>
                <a:spcPct val="150000"/>
              </a:lnSpc>
              <a:spcBef>
                <a:spcPts val="0"/>
              </a:spcBef>
              <a:buNone/>
            </a:pPr>
            <a:endParaRPr lang="en-GB" sz="2000" dirty="0">
              <a:solidFill>
                <a:schemeClr val="tx1"/>
              </a:solidFill>
              <a:latin typeface="Times New Roman"/>
              <a:cs typeface="Times New Roman"/>
            </a:endParaRPr>
          </a:p>
        </p:txBody>
      </p:sp>
      <p:sp>
        <p:nvSpPr>
          <p:cNvPr id="5" name="Segnaposto numero diapositiva 4"/>
          <p:cNvSpPr>
            <a:spLocks noGrp="1"/>
          </p:cNvSpPr>
          <p:nvPr>
            <p:ph type="sldNum" sz="quarter" idx="12"/>
          </p:nvPr>
        </p:nvSpPr>
        <p:spPr/>
        <p:txBody>
          <a:bodyPr/>
          <a:lstStyle/>
          <a:p>
            <a:fld id="{1DED2A74-3D0D-49B8-89BC-D2C6E902C5B9}" type="slidenum">
              <a:rPr lang="it-IT" smtClean="0"/>
              <a:pPr/>
              <a:t>38</a:t>
            </a:fld>
            <a:endParaRPr lang="it-IT" dirty="0"/>
          </a:p>
        </p:txBody>
      </p:sp>
      <p:sp>
        <p:nvSpPr>
          <p:cNvPr id="8" name="Titolo 1"/>
          <p:cNvSpPr>
            <a:spLocks noGrp="1"/>
          </p:cNvSpPr>
          <p:nvPr>
            <p:ph type="title"/>
          </p:nvPr>
        </p:nvSpPr>
        <p:spPr>
          <a:xfrm>
            <a:off x="108284" y="172621"/>
            <a:ext cx="9035715" cy="416095"/>
          </a:xfrm>
        </p:spPr>
        <p:txBody>
          <a:bodyPr/>
          <a:lstStyle/>
          <a:p>
            <a:r>
              <a:rPr lang="it-IT" dirty="0"/>
              <a:t>TRADITIONAL CHINESE LAW</a:t>
            </a:r>
          </a:p>
        </p:txBody>
      </p:sp>
      <p:sp>
        <p:nvSpPr>
          <p:cNvPr id="9" name="Segnaposto testo 3"/>
          <p:cNvSpPr>
            <a:spLocks noGrp="1"/>
          </p:cNvSpPr>
          <p:nvPr>
            <p:ph type="body" sz="quarter" idx="13"/>
          </p:nvPr>
        </p:nvSpPr>
        <p:spPr>
          <a:xfrm>
            <a:off x="269506" y="734097"/>
            <a:ext cx="8604986" cy="551103"/>
          </a:xfrm>
        </p:spPr>
        <p:txBody>
          <a:bodyPr>
            <a:noAutofit/>
          </a:bodyPr>
          <a:lstStyle/>
          <a:p>
            <a:r>
              <a:rPr lang="it-IT" sz="2400" b="1" dirty="0"/>
              <a:t>The Peoples’ Republic of China</a:t>
            </a:r>
          </a:p>
        </p:txBody>
      </p:sp>
    </p:spTree>
    <p:extLst>
      <p:ext uri="{BB962C8B-B14F-4D97-AF65-F5344CB8AC3E}">
        <p14:creationId xmlns:p14="http://schemas.microsoft.com/office/powerpoint/2010/main" val="317877363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lstStyle/>
          <a:p>
            <a:r>
              <a:rPr lang="it-IT" dirty="0"/>
              <a:t>Prof.ssa</a:t>
            </a:r>
            <a:br>
              <a:rPr lang="it-IT" dirty="0"/>
            </a:br>
            <a:r>
              <a:rPr lang="it-IT" dirty="0"/>
              <a:t>Letizia</a:t>
            </a:r>
            <a:br>
              <a:rPr lang="it-IT" dirty="0"/>
            </a:br>
            <a:r>
              <a:rPr lang="it-IT" dirty="0"/>
              <a:t>Coppo</a:t>
            </a:r>
          </a:p>
        </p:txBody>
      </p:sp>
      <p:sp>
        <p:nvSpPr>
          <p:cNvPr id="3" name="Sottotitolo 2"/>
          <p:cNvSpPr>
            <a:spLocks noGrp="1"/>
          </p:cNvSpPr>
          <p:nvPr>
            <p:ph type="subTitle" idx="1"/>
          </p:nvPr>
        </p:nvSpPr>
        <p:spPr>
          <a:xfrm>
            <a:off x="336884" y="3591396"/>
            <a:ext cx="7471612" cy="1737196"/>
          </a:xfrm>
        </p:spPr>
        <p:txBody>
          <a:bodyPr/>
          <a:lstStyle/>
          <a:p>
            <a:r>
              <a:rPr lang="it-IT" dirty="0"/>
              <a:t>Email: </a:t>
            </a:r>
            <a:r>
              <a:rPr lang="it-IT" dirty="0">
                <a:hlinkClick r:id="rId2"/>
              </a:rPr>
              <a:t>l.coppo1@lumsa.it</a:t>
            </a:r>
            <a:endParaRPr lang="it-IT" dirty="0"/>
          </a:p>
          <a:p>
            <a:r>
              <a:rPr lang="it-IT" dirty="0" err="1">
                <a:hlinkClick r:id="rId3"/>
              </a:rPr>
              <a:t>lcoppo@univ-catholyon.f</a:t>
            </a:r>
            <a:r>
              <a:rPr lang="it-IT" dirty="0" err="1"/>
              <a:t>r</a:t>
            </a:r>
            <a:endParaRPr lang="it-IT" dirty="0"/>
          </a:p>
        </p:txBody>
      </p:sp>
    </p:spTree>
    <p:extLst>
      <p:ext uri="{BB962C8B-B14F-4D97-AF65-F5344CB8AC3E}">
        <p14:creationId xmlns:p14="http://schemas.microsoft.com/office/powerpoint/2010/main" val="20467334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4"/>
          </p:nvPr>
        </p:nvSpPr>
        <p:spPr>
          <a:xfrm>
            <a:off x="269507" y="1285200"/>
            <a:ext cx="8477451" cy="4957772"/>
          </a:xfrm>
        </p:spPr>
        <p:txBody>
          <a:bodyPr/>
          <a:lstStyle/>
          <a:p>
            <a:pPr marL="45720" indent="0" algn="just">
              <a:lnSpc>
                <a:spcPct val="120000"/>
              </a:lnSpc>
              <a:spcBef>
                <a:spcPts val="0"/>
              </a:spcBef>
              <a:buNone/>
            </a:pPr>
            <a:endParaRPr lang="en-GB" sz="2800" dirty="0">
              <a:latin typeface="Times New Roman"/>
              <a:cs typeface="Times New Roman"/>
            </a:endParaRPr>
          </a:p>
          <a:p>
            <a:pPr marL="45720" indent="0" algn="just">
              <a:lnSpc>
                <a:spcPct val="120000"/>
              </a:lnSpc>
              <a:spcBef>
                <a:spcPts val="0"/>
              </a:spcBef>
              <a:buNone/>
            </a:pPr>
            <a:r>
              <a:rPr lang="en-GB" sz="2800" dirty="0">
                <a:latin typeface="Times New Roman"/>
                <a:cs typeface="Times New Roman"/>
              </a:rPr>
              <a:t>M</a:t>
            </a:r>
            <a:r>
              <a:rPr lang="en-GB" sz="2800" dirty="0">
                <a:solidFill>
                  <a:schemeClr val="tx1"/>
                </a:solidFill>
                <a:latin typeface="Times New Roman"/>
                <a:cs typeface="Times New Roman"/>
              </a:rPr>
              <a:t>an and the Divine, Heaven and Earth, all living creatures are organic parts of a harmoniously ordered and integrated universe.</a:t>
            </a:r>
          </a:p>
          <a:p>
            <a:pPr marL="45720" indent="0" algn="just">
              <a:lnSpc>
                <a:spcPct val="120000"/>
              </a:lnSpc>
              <a:spcBef>
                <a:spcPts val="0"/>
              </a:spcBef>
              <a:buNone/>
            </a:pPr>
            <a:endParaRPr lang="en-GB" sz="2800" dirty="0">
              <a:solidFill>
                <a:schemeClr val="tx1"/>
              </a:solidFill>
              <a:latin typeface="Times New Roman"/>
              <a:cs typeface="Times New Roman"/>
            </a:endParaRPr>
          </a:p>
          <a:p>
            <a:pPr marL="45720" indent="0" algn="just">
              <a:lnSpc>
                <a:spcPct val="120000"/>
              </a:lnSpc>
              <a:spcBef>
                <a:spcPts val="0"/>
              </a:spcBef>
              <a:buNone/>
            </a:pPr>
            <a:endParaRPr lang="en-GB" sz="2800" dirty="0">
              <a:solidFill>
                <a:schemeClr val="tx1"/>
              </a:solidFill>
              <a:latin typeface="Times New Roman"/>
              <a:cs typeface="Times New Roman"/>
            </a:endParaRPr>
          </a:p>
          <a:p>
            <a:pPr marL="45720" indent="0" algn="just">
              <a:lnSpc>
                <a:spcPct val="120000"/>
              </a:lnSpc>
              <a:spcBef>
                <a:spcPts val="0"/>
              </a:spcBef>
              <a:buNone/>
            </a:pPr>
            <a:r>
              <a:rPr lang="en-GB" sz="2800" dirty="0">
                <a:solidFill>
                  <a:schemeClr val="tx1"/>
                </a:solidFill>
                <a:latin typeface="Times New Roman"/>
                <a:cs typeface="Times New Roman"/>
              </a:rPr>
              <a:t>The most important goal of mankind is to preserve or restore such harmony: no ‘I win, you lose’ logic, but ‘win-win’ or ‘joint gain’ logic.</a:t>
            </a:r>
          </a:p>
          <a:p>
            <a:pPr marL="45720" indent="0" algn="just">
              <a:lnSpc>
                <a:spcPct val="120000"/>
              </a:lnSpc>
              <a:spcBef>
                <a:spcPts val="0"/>
              </a:spcBef>
              <a:buNone/>
            </a:pPr>
            <a:endParaRPr lang="en-GB" sz="2800" dirty="0">
              <a:solidFill>
                <a:schemeClr val="tx1"/>
              </a:solidFill>
              <a:latin typeface="Times New Roman"/>
              <a:cs typeface="Times New Roman"/>
            </a:endParaRPr>
          </a:p>
        </p:txBody>
      </p:sp>
      <p:sp>
        <p:nvSpPr>
          <p:cNvPr id="5" name="Segnaposto numero diapositiva 4"/>
          <p:cNvSpPr>
            <a:spLocks noGrp="1"/>
          </p:cNvSpPr>
          <p:nvPr>
            <p:ph type="sldNum" sz="quarter" idx="12"/>
          </p:nvPr>
        </p:nvSpPr>
        <p:spPr/>
        <p:txBody>
          <a:bodyPr/>
          <a:lstStyle/>
          <a:p>
            <a:fld id="{1DED2A74-3D0D-49B8-89BC-D2C6E902C5B9}" type="slidenum">
              <a:rPr lang="it-IT" smtClean="0"/>
              <a:pPr/>
              <a:t>4</a:t>
            </a:fld>
            <a:endParaRPr lang="it-IT" dirty="0"/>
          </a:p>
        </p:txBody>
      </p:sp>
      <p:sp>
        <p:nvSpPr>
          <p:cNvPr id="8" name="Titolo 1"/>
          <p:cNvSpPr>
            <a:spLocks noGrp="1"/>
          </p:cNvSpPr>
          <p:nvPr>
            <p:ph type="title"/>
          </p:nvPr>
        </p:nvSpPr>
        <p:spPr>
          <a:xfrm>
            <a:off x="108284" y="172621"/>
            <a:ext cx="9035715" cy="416095"/>
          </a:xfrm>
        </p:spPr>
        <p:txBody>
          <a:bodyPr/>
          <a:lstStyle/>
          <a:p>
            <a:r>
              <a:rPr lang="it-IT" dirty="0"/>
              <a:t>TRADITIONAL CHINESE LAW</a:t>
            </a:r>
          </a:p>
        </p:txBody>
      </p:sp>
      <p:sp>
        <p:nvSpPr>
          <p:cNvPr id="9" name="Segnaposto testo 3"/>
          <p:cNvSpPr>
            <a:spLocks noGrp="1"/>
          </p:cNvSpPr>
          <p:nvPr>
            <p:ph type="body" sz="quarter" idx="13"/>
          </p:nvPr>
        </p:nvSpPr>
        <p:spPr>
          <a:xfrm>
            <a:off x="269506" y="734097"/>
            <a:ext cx="8604986" cy="551103"/>
          </a:xfrm>
        </p:spPr>
        <p:txBody>
          <a:bodyPr>
            <a:noAutofit/>
          </a:bodyPr>
          <a:lstStyle/>
          <a:p>
            <a:r>
              <a:rPr lang="en-GB" sz="2400" b="1" dirty="0">
                <a:solidFill>
                  <a:schemeClr val="tx1"/>
                </a:solidFill>
                <a:latin typeface="Times New Roman"/>
                <a:cs typeface="Times New Roman"/>
              </a:rPr>
              <a:t>Tung Chung-Shu’s doctrine of cosmic harmony</a:t>
            </a:r>
            <a:endParaRPr lang="it-IT" sz="2400" b="1" dirty="0"/>
          </a:p>
        </p:txBody>
      </p:sp>
    </p:spTree>
    <p:extLst>
      <p:ext uri="{BB962C8B-B14F-4D97-AF65-F5344CB8AC3E}">
        <p14:creationId xmlns:p14="http://schemas.microsoft.com/office/powerpoint/2010/main" val="22361322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4"/>
          </p:nvPr>
        </p:nvSpPr>
        <p:spPr>
          <a:xfrm>
            <a:off x="269507" y="1285200"/>
            <a:ext cx="8477451" cy="4957772"/>
          </a:xfrm>
        </p:spPr>
        <p:txBody>
          <a:bodyPr/>
          <a:lstStyle/>
          <a:p>
            <a:pPr marL="45720" indent="0" algn="just">
              <a:lnSpc>
                <a:spcPct val="120000"/>
              </a:lnSpc>
              <a:spcBef>
                <a:spcPts val="0"/>
              </a:spcBef>
              <a:buNone/>
            </a:pPr>
            <a:r>
              <a:rPr lang="en-GB" sz="2700" dirty="0">
                <a:latin typeface="Times New Roman"/>
                <a:cs typeface="Times New Roman"/>
              </a:rPr>
              <a:t>In </a:t>
            </a:r>
            <a:r>
              <a:rPr lang="en-GB" sz="2700" dirty="0">
                <a:solidFill>
                  <a:schemeClr val="tx1"/>
                </a:solidFill>
                <a:latin typeface="Times New Roman"/>
                <a:cs typeface="Times New Roman"/>
              </a:rPr>
              <a:t>case of a dispute it is amicable resolution that is encouraged; at worse, the intervention of a mediator or an arbitrator. The recourse to a judge is only admitted when the alternative dispute resolution tools have failed.</a:t>
            </a:r>
          </a:p>
          <a:p>
            <a:pPr marL="45720" indent="0" algn="just">
              <a:lnSpc>
                <a:spcPct val="120000"/>
              </a:lnSpc>
              <a:spcBef>
                <a:spcPts val="0"/>
              </a:spcBef>
              <a:buNone/>
            </a:pPr>
            <a:endParaRPr lang="en-GB" sz="2700" dirty="0">
              <a:solidFill>
                <a:schemeClr val="tx1"/>
              </a:solidFill>
              <a:latin typeface="Times New Roman"/>
              <a:cs typeface="Times New Roman"/>
            </a:endParaRPr>
          </a:p>
          <a:p>
            <a:pPr marL="45720" indent="0" algn="just">
              <a:lnSpc>
                <a:spcPct val="120000"/>
              </a:lnSpc>
              <a:spcBef>
                <a:spcPts val="0"/>
              </a:spcBef>
              <a:buNone/>
            </a:pPr>
            <a:r>
              <a:rPr lang="en-GB" sz="2700" dirty="0">
                <a:solidFill>
                  <a:schemeClr val="tx1"/>
                </a:solidFill>
                <a:latin typeface="Times New Roman"/>
                <a:cs typeface="Times New Roman"/>
              </a:rPr>
              <a:t>Disputes must be solved on the basis of </a:t>
            </a:r>
            <a:r>
              <a:rPr lang="en-GB" sz="2700" i="1" dirty="0" err="1">
                <a:solidFill>
                  <a:schemeClr val="tx1"/>
                </a:solidFill>
                <a:latin typeface="Times New Roman"/>
                <a:cs typeface="Times New Roman"/>
              </a:rPr>
              <a:t>quing</a:t>
            </a:r>
            <a:r>
              <a:rPr lang="en-GB" sz="2700" dirty="0">
                <a:solidFill>
                  <a:schemeClr val="tx1"/>
                </a:solidFill>
                <a:latin typeface="Times New Roman"/>
                <a:cs typeface="Times New Roman"/>
              </a:rPr>
              <a:t> (the circumstances of the case), then on the basis of </a:t>
            </a:r>
            <a:r>
              <a:rPr lang="en-GB" sz="2700" i="1" dirty="0">
                <a:solidFill>
                  <a:schemeClr val="tx1"/>
                </a:solidFill>
                <a:latin typeface="Times New Roman"/>
                <a:cs typeface="Times New Roman"/>
              </a:rPr>
              <a:t>li</a:t>
            </a:r>
            <a:r>
              <a:rPr lang="en-GB" sz="2700" dirty="0">
                <a:solidFill>
                  <a:schemeClr val="tx1"/>
                </a:solidFill>
                <a:latin typeface="Times New Roman"/>
                <a:cs typeface="Times New Roman"/>
              </a:rPr>
              <a:t> (ritual, ceremony, kindness, respect), then on the basis of </a:t>
            </a:r>
            <a:r>
              <a:rPr lang="en-GB" sz="2700" i="1" dirty="0">
                <a:solidFill>
                  <a:schemeClr val="tx1"/>
                </a:solidFill>
                <a:latin typeface="Times New Roman"/>
                <a:cs typeface="Times New Roman"/>
              </a:rPr>
              <a:t>lii </a:t>
            </a:r>
            <a:r>
              <a:rPr lang="en-GB" sz="2700" dirty="0">
                <a:solidFill>
                  <a:schemeClr val="tx1"/>
                </a:solidFill>
                <a:latin typeface="Times New Roman"/>
                <a:cs typeface="Times New Roman"/>
              </a:rPr>
              <a:t>(reason), and, only at the end, on the basis of </a:t>
            </a:r>
            <a:r>
              <a:rPr lang="en-GB" sz="2700" i="1" dirty="0">
                <a:solidFill>
                  <a:schemeClr val="tx1"/>
                </a:solidFill>
                <a:latin typeface="Times New Roman"/>
                <a:cs typeface="Times New Roman"/>
              </a:rPr>
              <a:t>fa</a:t>
            </a:r>
            <a:r>
              <a:rPr lang="en-GB" sz="2700" dirty="0">
                <a:solidFill>
                  <a:schemeClr val="tx1"/>
                </a:solidFill>
                <a:latin typeface="Times New Roman"/>
                <a:cs typeface="Times New Roman"/>
              </a:rPr>
              <a:t> (legislation).</a:t>
            </a:r>
          </a:p>
        </p:txBody>
      </p:sp>
      <p:sp>
        <p:nvSpPr>
          <p:cNvPr id="5" name="Segnaposto numero diapositiva 4"/>
          <p:cNvSpPr>
            <a:spLocks noGrp="1"/>
          </p:cNvSpPr>
          <p:nvPr>
            <p:ph type="sldNum" sz="quarter" idx="12"/>
          </p:nvPr>
        </p:nvSpPr>
        <p:spPr/>
        <p:txBody>
          <a:bodyPr/>
          <a:lstStyle/>
          <a:p>
            <a:fld id="{1DED2A74-3D0D-49B8-89BC-D2C6E902C5B9}" type="slidenum">
              <a:rPr lang="it-IT" smtClean="0"/>
              <a:pPr/>
              <a:t>5</a:t>
            </a:fld>
            <a:endParaRPr lang="it-IT" dirty="0"/>
          </a:p>
        </p:txBody>
      </p:sp>
      <p:sp>
        <p:nvSpPr>
          <p:cNvPr id="8" name="Titolo 1"/>
          <p:cNvSpPr>
            <a:spLocks noGrp="1"/>
          </p:cNvSpPr>
          <p:nvPr>
            <p:ph type="title"/>
          </p:nvPr>
        </p:nvSpPr>
        <p:spPr>
          <a:xfrm>
            <a:off x="108284" y="172621"/>
            <a:ext cx="9035715" cy="416095"/>
          </a:xfrm>
        </p:spPr>
        <p:txBody>
          <a:bodyPr/>
          <a:lstStyle/>
          <a:p>
            <a:r>
              <a:rPr lang="it-IT" dirty="0"/>
              <a:t>TRADITIONAL CHINESE LAW</a:t>
            </a:r>
          </a:p>
        </p:txBody>
      </p:sp>
      <p:sp>
        <p:nvSpPr>
          <p:cNvPr id="9" name="Segnaposto testo 3"/>
          <p:cNvSpPr>
            <a:spLocks noGrp="1"/>
          </p:cNvSpPr>
          <p:nvPr>
            <p:ph type="body" sz="quarter" idx="13"/>
          </p:nvPr>
        </p:nvSpPr>
        <p:spPr>
          <a:xfrm>
            <a:off x="269506" y="734097"/>
            <a:ext cx="8604986" cy="551103"/>
          </a:xfrm>
        </p:spPr>
        <p:txBody>
          <a:bodyPr>
            <a:noAutofit/>
          </a:bodyPr>
          <a:lstStyle/>
          <a:p>
            <a:r>
              <a:rPr lang="en-GB" sz="2400" b="1" dirty="0">
                <a:solidFill>
                  <a:schemeClr val="tx1"/>
                </a:solidFill>
                <a:latin typeface="Times New Roman"/>
                <a:cs typeface="Times New Roman"/>
              </a:rPr>
              <a:t>The approach to litigation</a:t>
            </a:r>
            <a:endParaRPr lang="it-IT" sz="2400" b="1" dirty="0"/>
          </a:p>
        </p:txBody>
      </p:sp>
    </p:spTree>
    <p:extLst>
      <p:ext uri="{BB962C8B-B14F-4D97-AF65-F5344CB8AC3E}">
        <p14:creationId xmlns:p14="http://schemas.microsoft.com/office/powerpoint/2010/main" val="25464562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4"/>
          </p:nvPr>
        </p:nvSpPr>
        <p:spPr>
          <a:xfrm>
            <a:off x="269507" y="1285200"/>
            <a:ext cx="8477451" cy="4957772"/>
          </a:xfrm>
        </p:spPr>
        <p:txBody>
          <a:bodyPr/>
          <a:lstStyle/>
          <a:p>
            <a:pPr marL="45720" indent="0" algn="just">
              <a:lnSpc>
                <a:spcPct val="120000"/>
              </a:lnSpc>
              <a:spcBef>
                <a:spcPts val="0"/>
              </a:spcBef>
              <a:buNone/>
            </a:pPr>
            <a:r>
              <a:rPr lang="en-GB" sz="2700" b="1" dirty="0">
                <a:solidFill>
                  <a:schemeClr val="tx1"/>
                </a:solidFill>
                <a:latin typeface="Times New Roman"/>
                <a:cs typeface="Times New Roman"/>
              </a:rPr>
              <a:t>The role of the judge: </a:t>
            </a:r>
            <a:r>
              <a:rPr lang="en-GB" sz="2700" dirty="0">
                <a:solidFill>
                  <a:schemeClr val="tx1"/>
                </a:solidFill>
                <a:latin typeface="Times New Roman"/>
                <a:cs typeface="Times New Roman"/>
              </a:rPr>
              <a:t>he will decide on the basis of his own experience and wisdom, according to the principles and ethical rules of Confucian philosophical doctrines. He is recruited on the basis of an exam that is not focused on the law, but on philosophical and literary disciplines.</a:t>
            </a:r>
          </a:p>
          <a:p>
            <a:pPr marL="45720" indent="0" algn="just">
              <a:lnSpc>
                <a:spcPct val="120000"/>
              </a:lnSpc>
              <a:spcBef>
                <a:spcPts val="0"/>
              </a:spcBef>
              <a:buNone/>
            </a:pPr>
            <a:endParaRPr lang="en-GB" sz="2700" dirty="0">
              <a:solidFill>
                <a:schemeClr val="tx1"/>
              </a:solidFill>
              <a:latin typeface="Times New Roman"/>
              <a:cs typeface="Times New Roman"/>
            </a:endParaRPr>
          </a:p>
          <a:p>
            <a:pPr marL="45720" indent="0" algn="just">
              <a:lnSpc>
                <a:spcPct val="120000"/>
              </a:lnSpc>
              <a:spcBef>
                <a:spcPts val="0"/>
              </a:spcBef>
              <a:buNone/>
            </a:pPr>
            <a:r>
              <a:rPr lang="en-GB" sz="2700" b="1" dirty="0">
                <a:solidFill>
                  <a:schemeClr val="tx1"/>
                </a:solidFill>
                <a:latin typeface="Times New Roman"/>
                <a:cs typeface="Times New Roman"/>
              </a:rPr>
              <a:t>The role of legal advisors:</a:t>
            </a:r>
            <a:r>
              <a:rPr lang="en-GB" sz="2700" dirty="0">
                <a:solidFill>
                  <a:schemeClr val="tx1"/>
                </a:solidFill>
                <a:latin typeface="Times New Roman"/>
                <a:cs typeface="Times New Roman"/>
              </a:rPr>
              <a:t> they have little prestige as they are there to take advantage of other people’s misfortunes, to appease their frustration for having failed the exam to become mandarins.</a:t>
            </a:r>
          </a:p>
          <a:p>
            <a:pPr marL="45720" indent="0" algn="just">
              <a:lnSpc>
                <a:spcPct val="120000"/>
              </a:lnSpc>
              <a:spcBef>
                <a:spcPts val="0"/>
              </a:spcBef>
              <a:buNone/>
            </a:pPr>
            <a:endParaRPr lang="en-GB" sz="2700" dirty="0">
              <a:solidFill>
                <a:schemeClr val="tx1"/>
              </a:solidFill>
              <a:latin typeface="Times New Roman"/>
              <a:cs typeface="Times New Roman"/>
            </a:endParaRPr>
          </a:p>
          <a:p>
            <a:pPr marL="45720" indent="0" algn="just">
              <a:lnSpc>
                <a:spcPct val="120000"/>
              </a:lnSpc>
              <a:spcBef>
                <a:spcPts val="0"/>
              </a:spcBef>
              <a:buNone/>
            </a:pPr>
            <a:endParaRPr lang="en-GB" sz="2700" dirty="0">
              <a:solidFill>
                <a:schemeClr val="tx1"/>
              </a:solidFill>
              <a:latin typeface="Times New Roman"/>
              <a:cs typeface="Times New Roman"/>
            </a:endParaRPr>
          </a:p>
        </p:txBody>
      </p:sp>
      <p:sp>
        <p:nvSpPr>
          <p:cNvPr id="5" name="Segnaposto numero diapositiva 4"/>
          <p:cNvSpPr>
            <a:spLocks noGrp="1"/>
          </p:cNvSpPr>
          <p:nvPr>
            <p:ph type="sldNum" sz="quarter" idx="12"/>
          </p:nvPr>
        </p:nvSpPr>
        <p:spPr/>
        <p:txBody>
          <a:bodyPr/>
          <a:lstStyle/>
          <a:p>
            <a:fld id="{1DED2A74-3D0D-49B8-89BC-D2C6E902C5B9}" type="slidenum">
              <a:rPr lang="it-IT" smtClean="0"/>
              <a:pPr/>
              <a:t>6</a:t>
            </a:fld>
            <a:endParaRPr lang="it-IT" dirty="0"/>
          </a:p>
        </p:txBody>
      </p:sp>
      <p:sp>
        <p:nvSpPr>
          <p:cNvPr id="8" name="Titolo 1"/>
          <p:cNvSpPr>
            <a:spLocks noGrp="1"/>
          </p:cNvSpPr>
          <p:nvPr>
            <p:ph type="title"/>
          </p:nvPr>
        </p:nvSpPr>
        <p:spPr>
          <a:xfrm>
            <a:off x="108284" y="172621"/>
            <a:ext cx="9035715" cy="416095"/>
          </a:xfrm>
        </p:spPr>
        <p:txBody>
          <a:bodyPr/>
          <a:lstStyle/>
          <a:p>
            <a:r>
              <a:rPr lang="it-IT" dirty="0"/>
              <a:t>TRADITIONAL CHINESE LAW</a:t>
            </a:r>
          </a:p>
        </p:txBody>
      </p:sp>
      <p:sp>
        <p:nvSpPr>
          <p:cNvPr id="9" name="Segnaposto testo 3"/>
          <p:cNvSpPr>
            <a:spLocks noGrp="1"/>
          </p:cNvSpPr>
          <p:nvPr>
            <p:ph type="body" sz="quarter" idx="13"/>
          </p:nvPr>
        </p:nvSpPr>
        <p:spPr>
          <a:xfrm>
            <a:off x="269506" y="734097"/>
            <a:ext cx="8604986" cy="551103"/>
          </a:xfrm>
        </p:spPr>
        <p:txBody>
          <a:bodyPr>
            <a:noAutofit/>
          </a:bodyPr>
          <a:lstStyle/>
          <a:p>
            <a:r>
              <a:rPr lang="it-IT" sz="2400" b="1" dirty="0"/>
              <a:t>The </a:t>
            </a:r>
            <a:r>
              <a:rPr lang="it-IT" sz="2400" b="1" dirty="0" err="1"/>
              <a:t>legal</a:t>
            </a:r>
            <a:r>
              <a:rPr lang="it-IT" sz="2400" b="1" dirty="0"/>
              <a:t> </a:t>
            </a:r>
            <a:r>
              <a:rPr lang="it-IT" sz="2400" b="1" dirty="0" err="1"/>
              <a:t>professions</a:t>
            </a:r>
            <a:endParaRPr lang="it-IT" sz="2400" b="1" dirty="0"/>
          </a:p>
        </p:txBody>
      </p:sp>
    </p:spTree>
    <p:extLst>
      <p:ext uri="{BB962C8B-B14F-4D97-AF65-F5344CB8AC3E}">
        <p14:creationId xmlns:p14="http://schemas.microsoft.com/office/powerpoint/2010/main" val="41616064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4"/>
          </p:nvPr>
        </p:nvSpPr>
        <p:spPr>
          <a:xfrm>
            <a:off x="269507" y="1285200"/>
            <a:ext cx="8477451" cy="4957772"/>
          </a:xfrm>
        </p:spPr>
        <p:txBody>
          <a:bodyPr/>
          <a:lstStyle/>
          <a:p>
            <a:pPr marL="45720" indent="0" algn="just">
              <a:lnSpc>
                <a:spcPct val="120000"/>
              </a:lnSpc>
              <a:spcBef>
                <a:spcPts val="0"/>
              </a:spcBef>
              <a:buNone/>
            </a:pPr>
            <a:endParaRPr lang="en-GB" sz="3200" dirty="0">
              <a:solidFill>
                <a:schemeClr val="tx1"/>
              </a:solidFill>
              <a:latin typeface="Times New Roman"/>
              <a:cs typeface="Times New Roman"/>
            </a:endParaRPr>
          </a:p>
          <a:p>
            <a:pPr marL="45720" indent="0" algn="just">
              <a:lnSpc>
                <a:spcPct val="120000"/>
              </a:lnSpc>
              <a:spcBef>
                <a:spcPts val="0"/>
              </a:spcBef>
              <a:buNone/>
            </a:pPr>
            <a:r>
              <a:rPr lang="en-GB" sz="3200" b="1" dirty="0">
                <a:solidFill>
                  <a:schemeClr val="tx1"/>
                </a:solidFill>
                <a:latin typeface="Times New Roman"/>
                <a:cs typeface="Times New Roman"/>
              </a:rPr>
              <a:t>Li =</a:t>
            </a:r>
            <a:r>
              <a:rPr lang="en-GB" sz="3200" dirty="0">
                <a:solidFill>
                  <a:schemeClr val="tx1"/>
                </a:solidFill>
                <a:latin typeface="Times New Roman"/>
                <a:cs typeface="Times New Roman"/>
              </a:rPr>
              <a:t> the rules of proper behaviour; their content depend upon the social status of the person to whom they applied, i.e. his status in the family, in the clan, in the neighbourhood, in the official hierarchy and in the State.</a:t>
            </a:r>
          </a:p>
          <a:p>
            <a:pPr marL="45720" indent="0" algn="just">
              <a:lnSpc>
                <a:spcPct val="120000"/>
              </a:lnSpc>
              <a:spcBef>
                <a:spcPts val="0"/>
              </a:spcBef>
              <a:buNone/>
            </a:pPr>
            <a:endParaRPr lang="en-GB" sz="3200" dirty="0">
              <a:solidFill>
                <a:schemeClr val="tx1"/>
              </a:solidFill>
              <a:latin typeface="Times New Roman"/>
              <a:cs typeface="Times New Roman"/>
            </a:endParaRPr>
          </a:p>
          <a:p>
            <a:pPr marL="45720" indent="0" algn="just">
              <a:lnSpc>
                <a:spcPct val="120000"/>
              </a:lnSpc>
              <a:spcBef>
                <a:spcPts val="0"/>
              </a:spcBef>
              <a:buNone/>
            </a:pPr>
            <a:r>
              <a:rPr lang="en-GB" sz="3200" b="1" dirty="0">
                <a:solidFill>
                  <a:schemeClr val="tx1"/>
                </a:solidFill>
                <a:latin typeface="Times New Roman"/>
                <a:cs typeface="Times New Roman"/>
              </a:rPr>
              <a:t>Fa = </a:t>
            </a:r>
            <a:r>
              <a:rPr lang="en-GB" sz="3200" dirty="0">
                <a:solidFill>
                  <a:schemeClr val="tx1"/>
                </a:solidFill>
                <a:latin typeface="Times New Roman"/>
                <a:cs typeface="Times New Roman"/>
              </a:rPr>
              <a:t>legislation </a:t>
            </a:r>
          </a:p>
        </p:txBody>
      </p:sp>
      <p:sp>
        <p:nvSpPr>
          <p:cNvPr id="5" name="Segnaposto numero diapositiva 4"/>
          <p:cNvSpPr>
            <a:spLocks noGrp="1"/>
          </p:cNvSpPr>
          <p:nvPr>
            <p:ph type="sldNum" sz="quarter" idx="12"/>
          </p:nvPr>
        </p:nvSpPr>
        <p:spPr/>
        <p:txBody>
          <a:bodyPr/>
          <a:lstStyle/>
          <a:p>
            <a:fld id="{1DED2A74-3D0D-49B8-89BC-D2C6E902C5B9}" type="slidenum">
              <a:rPr lang="it-IT" smtClean="0"/>
              <a:pPr/>
              <a:t>7</a:t>
            </a:fld>
            <a:endParaRPr lang="it-IT" dirty="0"/>
          </a:p>
        </p:txBody>
      </p:sp>
      <p:sp>
        <p:nvSpPr>
          <p:cNvPr id="8" name="Titolo 1"/>
          <p:cNvSpPr>
            <a:spLocks noGrp="1"/>
          </p:cNvSpPr>
          <p:nvPr>
            <p:ph type="title"/>
          </p:nvPr>
        </p:nvSpPr>
        <p:spPr>
          <a:xfrm>
            <a:off x="108284" y="172621"/>
            <a:ext cx="9035715" cy="416095"/>
          </a:xfrm>
        </p:spPr>
        <p:txBody>
          <a:bodyPr/>
          <a:lstStyle/>
          <a:p>
            <a:r>
              <a:rPr lang="it-IT" dirty="0"/>
              <a:t>TRADITIONAL CHINESE LAW</a:t>
            </a:r>
          </a:p>
        </p:txBody>
      </p:sp>
      <p:sp>
        <p:nvSpPr>
          <p:cNvPr id="9" name="Segnaposto testo 3"/>
          <p:cNvSpPr>
            <a:spLocks noGrp="1"/>
          </p:cNvSpPr>
          <p:nvPr>
            <p:ph type="body" sz="quarter" idx="13"/>
          </p:nvPr>
        </p:nvSpPr>
        <p:spPr>
          <a:xfrm>
            <a:off x="269506" y="734097"/>
            <a:ext cx="8604986" cy="551103"/>
          </a:xfrm>
        </p:spPr>
        <p:txBody>
          <a:bodyPr>
            <a:noAutofit/>
          </a:bodyPr>
          <a:lstStyle/>
          <a:p>
            <a:r>
              <a:rPr lang="it-IT" sz="2400" b="1" dirty="0"/>
              <a:t>The sources of </a:t>
            </a:r>
            <a:r>
              <a:rPr lang="it-IT" sz="2400" b="1" dirty="0" err="1"/>
              <a:t>law</a:t>
            </a:r>
            <a:endParaRPr lang="it-IT" sz="2400" b="1" dirty="0"/>
          </a:p>
        </p:txBody>
      </p:sp>
    </p:spTree>
    <p:extLst>
      <p:ext uri="{BB962C8B-B14F-4D97-AF65-F5344CB8AC3E}">
        <p14:creationId xmlns:p14="http://schemas.microsoft.com/office/powerpoint/2010/main" val="30639895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4"/>
          </p:nvPr>
        </p:nvSpPr>
        <p:spPr>
          <a:xfrm>
            <a:off x="269507" y="1285200"/>
            <a:ext cx="8477451" cy="4957772"/>
          </a:xfrm>
        </p:spPr>
        <p:txBody>
          <a:bodyPr/>
          <a:lstStyle/>
          <a:p>
            <a:pPr marL="45720" indent="0" algn="just">
              <a:lnSpc>
                <a:spcPct val="120000"/>
              </a:lnSpc>
              <a:spcBef>
                <a:spcPts val="0"/>
              </a:spcBef>
              <a:buNone/>
            </a:pPr>
            <a:endParaRPr lang="en-GB" sz="3200" dirty="0">
              <a:latin typeface="Times New Roman"/>
              <a:cs typeface="Times New Roman"/>
            </a:endParaRPr>
          </a:p>
          <a:p>
            <a:pPr marL="45720" indent="0" algn="just">
              <a:lnSpc>
                <a:spcPct val="120000"/>
              </a:lnSpc>
              <a:spcBef>
                <a:spcPts val="0"/>
              </a:spcBef>
              <a:buNone/>
            </a:pPr>
            <a:r>
              <a:rPr lang="en-GB" sz="3200" dirty="0">
                <a:latin typeface="Times New Roman"/>
                <a:cs typeface="Times New Roman"/>
              </a:rPr>
              <a:t>T</a:t>
            </a:r>
            <a:r>
              <a:rPr lang="en-GB" sz="3200" dirty="0">
                <a:solidFill>
                  <a:schemeClr val="tx1"/>
                </a:solidFill>
                <a:latin typeface="Times New Roman"/>
                <a:cs typeface="Times New Roman"/>
              </a:rPr>
              <a:t>he person conscious of the natural order of the world who recognises the necessity and purpose of the rules of behaviour expressed by the Li, follows them spontaneously and repressed modestly and quietly his own interests in the pursuit of general harmony.</a:t>
            </a:r>
          </a:p>
          <a:p>
            <a:pPr marL="45720" indent="0" algn="just">
              <a:lnSpc>
                <a:spcPct val="120000"/>
              </a:lnSpc>
              <a:spcBef>
                <a:spcPts val="0"/>
              </a:spcBef>
              <a:buNone/>
            </a:pPr>
            <a:endParaRPr lang="en-GB" sz="3200" dirty="0">
              <a:solidFill>
                <a:schemeClr val="tx1"/>
              </a:solidFill>
              <a:latin typeface="Times New Roman"/>
              <a:cs typeface="Times New Roman"/>
            </a:endParaRPr>
          </a:p>
        </p:txBody>
      </p:sp>
      <p:sp>
        <p:nvSpPr>
          <p:cNvPr id="5" name="Segnaposto numero diapositiva 4"/>
          <p:cNvSpPr>
            <a:spLocks noGrp="1"/>
          </p:cNvSpPr>
          <p:nvPr>
            <p:ph type="sldNum" sz="quarter" idx="12"/>
          </p:nvPr>
        </p:nvSpPr>
        <p:spPr/>
        <p:txBody>
          <a:bodyPr/>
          <a:lstStyle/>
          <a:p>
            <a:fld id="{1DED2A74-3D0D-49B8-89BC-D2C6E902C5B9}" type="slidenum">
              <a:rPr lang="it-IT" smtClean="0"/>
              <a:pPr/>
              <a:t>8</a:t>
            </a:fld>
            <a:endParaRPr lang="it-IT" dirty="0"/>
          </a:p>
        </p:txBody>
      </p:sp>
      <p:sp>
        <p:nvSpPr>
          <p:cNvPr id="8" name="Titolo 1"/>
          <p:cNvSpPr>
            <a:spLocks noGrp="1"/>
          </p:cNvSpPr>
          <p:nvPr>
            <p:ph type="title"/>
          </p:nvPr>
        </p:nvSpPr>
        <p:spPr>
          <a:xfrm>
            <a:off x="108284" y="172621"/>
            <a:ext cx="9035715" cy="416095"/>
          </a:xfrm>
        </p:spPr>
        <p:txBody>
          <a:bodyPr/>
          <a:lstStyle/>
          <a:p>
            <a:r>
              <a:rPr lang="it-IT" dirty="0"/>
              <a:t>TRADITIONAL CHINESE LAW</a:t>
            </a:r>
          </a:p>
        </p:txBody>
      </p:sp>
      <p:sp>
        <p:nvSpPr>
          <p:cNvPr id="9" name="Segnaposto testo 3"/>
          <p:cNvSpPr>
            <a:spLocks noGrp="1"/>
          </p:cNvSpPr>
          <p:nvPr>
            <p:ph type="body" sz="quarter" idx="13"/>
          </p:nvPr>
        </p:nvSpPr>
        <p:spPr>
          <a:xfrm>
            <a:off x="269506" y="734097"/>
            <a:ext cx="8604986" cy="551103"/>
          </a:xfrm>
        </p:spPr>
        <p:txBody>
          <a:bodyPr>
            <a:noAutofit/>
          </a:bodyPr>
          <a:lstStyle/>
          <a:p>
            <a:r>
              <a:rPr lang="it-IT" sz="2400" b="1" dirty="0"/>
              <a:t>The </a:t>
            </a:r>
            <a:r>
              <a:rPr lang="it-IT" sz="2400" b="1" dirty="0" err="1"/>
              <a:t>ideal</a:t>
            </a:r>
            <a:r>
              <a:rPr lang="it-IT" sz="2400" b="1" dirty="0"/>
              <a:t> </a:t>
            </a:r>
            <a:r>
              <a:rPr lang="it-IT" sz="2400" b="1" dirty="0" err="1"/>
              <a:t>Confucian</a:t>
            </a:r>
            <a:r>
              <a:rPr lang="it-IT" sz="2400" b="1" dirty="0"/>
              <a:t> Man</a:t>
            </a:r>
          </a:p>
        </p:txBody>
      </p:sp>
    </p:spTree>
    <p:extLst>
      <p:ext uri="{BB962C8B-B14F-4D97-AF65-F5344CB8AC3E}">
        <p14:creationId xmlns:p14="http://schemas.microsoft.com/office/powerpoint/2010/main" val="42763495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4"/>
          </p:nvPr>
        </p:nvSpPr>
        <p:spPr>
          <a:xfrm>
            <a:off x="269507" y="1285200"/>
            <a:ext cx="8477451" cy="4957772"/>
          </a:xfrm>
        </p:spPr>
        <p:txBody>
          <a:bodyPr/>
          <a:lstStyle/>
          <a:p>
            <a:pPr marL="45720" indent="0" algn="just">
              <a:lnSpc>
                <a:spcPct val="120000"/>
              </a:lnSpc>
              <a:spcBef>
                <a:spcPts val="0"/>
              </a:spcBef>
              <a:buNone/>
            </a:pPr>
            <a:r>
              <a:rPr lang="en-GB" sz="2800" dirty="0">
                <a:solidFill>
                  <a:schemeClr val="tx1"/>
                </a:solidFill>
                <a:latin typeface="Times New Roman"/>
                <a:cs typeface="Times New Roman"/>
              </a:rPr>
              <a:t>Precedent to the thoughts of Confucius and the adoption of his doctrine as the official doctrine in III century. It referred in a fist time a religious ritual; then it became a rule of conduct for private and public activities.</a:t>
            </a:r>
          </a:p>
          <a:p>
            <a:pPr marL="45720" indent="0" algn="just">
              <a:lnSpc>
                <a:spcPct val="120000"/>
              </a:lnSpc>
              <a:spcBef>
                <a:spcPts val="0"/>
              </a:spcBef>
              <a:buNone/>
            </a:pPr>
            <a:endParaRPr lang="en-GB" sz="2800" dirty="0">
              <a:solidFill>
                <a:schemeClr val="tx1"/>
              </a:solidFill>
              <a:latin typeface="Times New Roman"/>
              <a:cs typeface="Times New Roman"/>
            </a:endParaRPr>
          </a:p>
          <a:p>
            <a:pPr marL="45720" indent="0" algn="just">
              <a:lnSpc>
                <a:spcPct val="120000"/>
              </a:lnSpc>
              <a:spcBef>
                <a:spcPts val="0"/>
              </a:spcBef>
              <a:buNone/>
            </a:pPr>
            <a:r>
              <a:rPr lang="en-GB" sz="2800" dirty="0">
                <a:solidFill>
                  <a:schemeClr val="tx1"/>
                </a:solidFill>
                <a:latin typeface="Times New Roman"/>
                <a:cs typeface="Times New Roman"/>
              </a:rPr>
              <a:t>At the time of the Zhou dynasty, it referred to the costumes of the leading casts and was the pillar of aristocratic education, together with poetry, music and martial arts.</a:t>
            </a:r>
          </a:p>
        </p:txBody>
      </p:sp>
      <p:sp>
        <p:nvSpPr>
          <p:cNvPr id="5" name="Segnaposto numero diapositiva 4"/>
          <p:cNvSpPr>
            <a:spLocks noGrp="1"/>
          </p:cNvSpPr>
          <p:nvPr>
            <p:ph type="sldNum" sz="quarter" idx="12"/>
          </p:nvPr>
        </p:nvSpPr>
        <p:spPr/>
        <p:txBody>
          <a:bodyPr/>
          <a:lstStyle/>
          <a:p>
            <a:fld id="{1DED2A74-3D0D-49B8-89BC-D2C6E902C5B9}" type="slidenum">
              <a:rPr lang="it-IT" smtClean="0"/>
              <a:pPr/>
              <a:t>9</a:t>
            </a:fld>
            <a:endParaRPr lang="it-IT" dirty="0"/>
          </a:p>
        </p:txBody>
      </p:sp>
      <p:sp>
        <p:nvSpPr>
          <p:cNvPr id="8" name="Titolo 1"/>
          <p:cNvSpPr>
            <a:spLocks noGrp="1"/>
          </p:cNvSpPr>
          <p:nvPr>
            <p:ph type="title"/>
          </p:nvPr>
        </p:nvSpPr>
        <p:spPr>
          <a:xfrm>
            <a:off x="108284" y="172621"/>
            <a:ext cx="9035715" cy="416095"/>
          </a:xfrm>
        </p:spPr>
        <p:txBody>
          <a:bodyPr/>
          <a:lstStyle/>
          <a:p>
            <a:r>
              <a:rPr lang="it-IT" dirty="0"/>
              <a:t>TRADITIONAL CHINESE LAW</a:t>
            </a:r>
          </a:p>
        </p:txBody>
      </p:sp>
      <p:sp>
        <p:nvSpPr>
          <p:cNvPr id="9" name="Segnaposto testo 3"/>
          <p:cNvSpPr>
            <a:spLocks noGrp="1"/>
          </p:cNvSpPr>
          <p:nvPr>
            <p:ph type="body" sz="quarter" idx="13"/>
          </p:nvPr>
        </p:nvSpPr>
        <p:spPr>
          <a:xfrm>
            <a:off x="269506" y="734097"/>
            <a:ext cx="8604986" cy="551103"/>
          </a:xfrm>
        </p:spPr>
        <p:txBody>
          <a:bodyPr>
            <a:noAutofit/>
          </a:bodyPr>
          <a:lstStyle/>
          <a:p>
            <a:r>
              <a:rPr lang="en-GB" sz="2400" b="1" dirty="0"/>
              <a:t>The archaic Li</a:t>
            </a:r>
          </a:p>
        </p:txBody>
      </p:sp>
    </p:spTree>
    <p:extLst>
      <p:ext uri="{BB962C8B-B14F-4D97-AF65-F5344CB8AC3E}">
        <p14:creationId xmlns:p14="http://schemas.microsoft.com/office/powerpoint/2010/main" val="412534155"/>
      </p:ext>
    </p:extLst>
  </p:cSld>
  <p:clrMapOvr>
    <a:masterClrMapping/>
  </p:clrMapOvr>
</p:sld>
</file>

<file path=ppt/theme/theme1.xml><?xml version="1.0" encoding="utf-8"?>
<a:theme xmlns:a="http://schemas.openxmlformats.org/drawingml/2006/main" name="Tema di Office">
  <a:themeElements>
    <a:clrScheme name="Università LUMSA">
      <a:dk1>
        <a:sysClr val="windowText" lastClr="000000"/>
      </a:dk1>
      <a:lt1>
        <a:sysClr val="window" lastClr="FFFFFF"/>
      </a:lt1>
      <a:dk2>
        <a:srgbClr val="A5A5A5"/>
      </a:dk2>
      <a:lt2>
        <a:srgbClr val="E7E6E6"/>
      </a:lt2>
      <a:accent1>
        <a:srgbClr val="007749"/>
      </a:accent1>
      <a:accent2>
        <a:srgbClr val="F15A22"/>
      </a:accent2>
      <a:accent3>
        <a:srgbClr val="009ED9"/>
      </a:accent3>
      <a:accent4>
        <a:srgbClr val="FFC000"/>
      </a:accent4>
      <a:accent5>
        <a:srgbClr val="4472C4"/>
      </a:accent5>
      <a:accent6>
        <a:srgbClr val="70AD47"/>
      </a:accent6>
      <a:hlink>
        <a:srgbClr val="007749"/>
      </a:hlink>
      <a:folHlink>
        <a:srgbClr val="007749"/>
      </a:folHlink>
    </a:clrScheme>
    <a:fontScheme name="Personalizzato 1">
      <a:majorFont>
        <a:latin typeface="Arial"/>
        <a:ea typeface=""/>
        <a:cs typeface=""/>
      </a:majorFont>
      <a:minorFont>
        <a:latin typeface="Arial"/>
        <a:ea typeface=""/>
        <a:cs typeface=""/>
      </a:minorFont>
    </a:fontScheme>
    <a:fmtScheme name="Tema di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1330</TotalTime>
  <Words>2968</Words>
  <Application>Microsoft Macintosh PowerPoint</Application>
  <PresentationFormat>Presentazione su schermo (4:3)</PresentationFormat>
  <Paragraphs>296</Paragraphs>
  <Slides>39</Slides>
  <Notes>0</Notes>
  <HiddenSlides>0</HiddenSlides>
  <MMClips>0</MMClips>
  <ScaleCrop>false</ScaleCrop>
  <HeadingPairs>
    <vt:vector size="6" baseType="variant">
      <vt:variant>
        <vt:lpstr>Caratteri utilizzati</vt:lpstr>
      </vt:variant>
      <vt:variant>
        <vt:i4>4</vt:i4>
      </vt:variant>
      <vt:variant>
        <vt:lpstr>Tema</vt:lpstr>
      </vt:variant>
      <vt:variant>
        <vt:i4>1</vt:i4>
      </vt:variant>
      <vt:variant>
        <vt:lpstr>Titoli diapositive</vt:lpstr>
      </vt:variant>
      <vt:variant>
        <vt:i4>39</vt:i4>
      </vt:variant>
    </vt:vector>
  </HeadingPairs>
  <TitlesOfParts>
    <vt:vector size="44" baseType="lpstr">
      <vt:lpstr>Arial</vt:lpstr>
      <vt:lpstr>Calibri</vt:lpstr>
      <vt:lpstr>Times New Roman</vt:lpstr>
      <vt:lpstr>Wingdings</vt:lpstr>
      <vt:lpstr>Tema di Office</vt:lpstr>
      <vt:lpstr>Comparative Law</vt:lpstr>
      <vt:lpstr>The Chinese Legal Tradition</vt:lpstr>
      <vt:lpstr>TRADITIONAL CHINESE LAW</vt:lpstr>
      <vt:lpstr>TRADITIONAL CHINESE LAW</vt:lpstr>
      <vt:lpstr>TRADITIONAL CHINESE LAW</vt:lpstr>
      <vt:lpstr>TRADITIONAL CHINESE LAW</vt:lpstr>
      <vt:lpstr>TRADITIONAL CHINESE LAW</vt:lpstr>
      <vt:lpstr>TRADITIONAL CHINESE LAW</vt:lpstr>
      <vt:lpstr>TRADITIONAL CHINESE LAW</vt:lpstr>
      <vt:lpstr>TRADITIONAL CHINESE LAW</vt:lpstr>
      <vt:lpstr>TRADITIONAL CHINESE LAW</vt:lpstr>
      <vt:lpstr>TRADITIONAL CHINESE LAW</vt:lpstr>
      <vt:lpstr>TRADITIONAL CHINESE LAW</vt:lpstr>
      <vt:lpstr>TRADITIONAL CHINESE LAW</vt:lpstr>
      <vt:lpstr>TRADITIONAL CHINESE LAW</vt:lpstr>
      <vt:lpstr>TRADITIONAL CHINESE LAW</vt:lpstr>
      <vt:lpstr>TRADITIONAL CHINESE LAW</vt:lpstr>
      <vt:lpstr>TRADITIONAL CHINESE LAW</vt:lpstr>
      <vt:lpstr>TRADITIONAL CHINESE LAW</vt:lpstr>
      <vt:lpstr>TRADITIONAL CHINESE LAW</vt:lpstr>
      <vt:lpstr>TRADITIONAL CHINESE LAW</vt:lpstr>
      <vt:lpstr>TRADITIONAL CHINESE LAW</vt:lpstr>
      <vt:lpstr>TRADITIONAL CHINESE LAW</vt:lpstr>
      <vt:lpstr>TRADITIONAL CHINESE LAW</vt:lpstr>
      <vt:lpstr>MODERN CHINESE LAW</vt:lpstr>
      <vt:lpstr>MODERN CHINESE LAW</vt:lpstr>
      <vt:lpstr>MODERN CHINESE LAW</vt:lpstr>
      <vt:lpstr>TRADITIONAL CHINESE LAW</vt:lpstr>
      <vt:lpstr>TRADITIONAL CHINESE LAW</vt:lpstr>
      <vt:lpstr>TRADITIONAL CHINESE LAW</vt:lpstr>
      <vt:lpstr>TRADITIONAL CHINESE LAW</vt:lpstr>
      <vt:lpstr>TRADITIONAL CHINESE LAW</vt:lpstr>
      <vt:lpstr>TRADITIONAL CHINESE LAW</vt:lpstr>
      <vt:lpstr>TRADITIONAL CHINESE LAW</vt:lpstr>
      <vt:lpstr>TRADITIONAL CHINESE LAW</vt:lpstr>
      <vt:lpstr>TRADITIONAL CHINESE LAW</vt:lpstr>
      <vt:lpstr>TRADITIONAL CHINESE LAW</vt:lpstr>
      <vt:lpstr>TRADITIONAL CHINESE LAW</vt:lpstr>
      <vt:lpstr>Prof.ssa Letizia Coppo</vt:lpstr>
    </vt:vector>
  </TitlesOfParts>
  <Company>Università LUMSA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 Università LUMSA</dc:title>
  <dc:creator>Università LUMSA</dc:creator>
  <cp:lastModifiedBy>Letizia Coppo</cp:lastModifiedBy>
  <cp:revision>84</cp:revision>
  <dcterms:created xsi:type="dcterms:W3CDTF">2017-12-18T16:16:39Z</dcterms:created>
  <dcterms:modified xsi:type="dcterms:W3CDTF">2023-05-09T08:02:50Z</dcterms:modified>
</cp:coreProperties>
</file>