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handoutMasterIdLst>
    <p:handoutMasterId r:id="rId18"/>
  </p:handoutMasterIdLst>
  <p:sldIdLst>
    <p:sldId id="256" r:id="rId2"/>
    <p:sldId id="262" r:id="rId3"/>
    <p:sldId id="312" r:id="rId4"/>
    <p:sldId id="313" r:id="rId5"/>
    <p:sldId id="314" r:id="rId6"/>
    <p:sldId id="315" r:id="rId7"/>
    <p:sldId id="316" r:id="rId8"/>
    <p:sldId id="317" r:id="rId9"/>
    <p:sldId id="318" r:id="rId10"/>
    <p:sldId id="319" r:id="rId11"/>
    <p:sldId id="320" r:id="rId12"/>
    <p:sldId id="321" r:id="rId13"/>
    <p:sldId id="322" r:id="rId14"/>
    <p:sldId id="323" r:id="rId15"/>
    <p:sldId id="270" r:id="rId16"/>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749"/>
    <a:srgbClr val="006633"/>
    <a:srgbClr val="5A489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70" autoAdjust="0"/>
    <p:restoredTop sz="95807" autoAdjust="0"/>
  </p:normalViewPr>
  <p:slideViewPr>
    <p:cSldViewPr snapToGrid="0">
      <p:cViewPr varScale="1">
        <p:scale>
          <a:sx n="106" d="100"/>
          <a:sy n="106" d="100"/>
        </p:scale>
        <p:origin x="1544" y="18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5" d="100"/>
          <a:sy n="85" d="100"/>
        </p:scale>
        <p:origin x="3804"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240021A-6501-47FD-9DAD-F5D956CDC8F4}" type="datetimeFigureOut">
              <a:rPr lang="it-IT" smtClean="0"/>
              <a:t>22/03/23</a:t>
            </a:fld>
            <a:endParaRPr lang="it-IT"/>
          </a:p>
        </p:txBody>
      </p:sp>
      <p:sp>
        <p:nvSpPr>
          <p:cNvPr id="4" name="Segnaposto piè di pa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E5DCF52-9EEC-4CB6-9D56-477147C31C43}" type="slidenum">
              <a:rPr lang="it-IT" smtClean="0"/>
              <a:t>‹N›</a:t>
            </a:fld>
            <a:endParaRPr lang="it-IT"/>
          </a:p>
        </p:txBody>
      </p:sp>
    </p:spTree>
    <p:extLst>
      <p:ext uri="{BB962C8B-B14F-4D97-AF65-F5344CB8AC3E}">
        <p14:creationId xmlns:p14="http://schemas.microsoft.com/office/powerpoint/2010/main" val="30536814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4C6951-9251-4052-B621-11DCE5941F2B}" type="datetimeFigureOut">
              <a:rPr lang="it-IT" smtClean="0"/>
              <a:t>22/03/23</a:t>
            </a:fld>
            <a:endParaRPr lang="it-IT"/>
          </a:p>
        </p:txBody>
      </p:sp>
      <p:sp>
        <p:nvSpPr>
          <p:cNvPr id="4" name="Segnaposto immagin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F738393-68B8-4440-8EF2-C3FDEB5DBDD2}" type="slidenum">
              <a:rPr lang="it-IT" smtClean="0"/>
              <a:t>‹N›</a:t>
            </a:fld>
            <a:endParaRPr lang="it-IT"/>
          </a:p>
        </p:txBody>
      </p:sp>
    </p:spTree>
    <p:extLst>
      <p:ext uri="{BB962C8B-B14F-4D97-AF65-F5344CB8AC3E}">
        <p14:creationId xmlns:p14="http://schemas.microsoft.com/office/powerpoint/2010/main" val="4841153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titolo">
    <p:spTree>
      <p:nvGrpSpPr>
        <p:cNvPr id="1" name=""/>
        <p:cNvGrpSpPr/>
        <p:nvPr/>
      </p:nvGrpSpPr>
      <p:grpSpPr>
        <a:xfrm>
          <a:off x="0" y="0"/>
          <a:ext cx="0" cy="0"/>
          <a:chOff x="0" y="0"/>
          <a:chExt cx="0" cy="0"/>
        </a:xfrm>
      </p:grpSpPr>
      <p:sp>
        <p:nvSpPr>
          <p:cNvPr id="8" name="Triangolo rettangolo 7"/>
          <p:cNvSpPr/>
          <p:nvPr userDrawn="1"/>
        </p:nvSpPr>
        <p:spPr>
          <a:xfrm rot="6236280">
            <a:off x="1978923" y="613677"/>
            <a:ext cx="8549007" cy="6905936"/>
          </a:xfrm>
          <a:prstGeom prst="rtTriangle">
            <a:avLst/>
          </a:prstGeom>
          <a:gradFill>
            <a:gsLst>
              <a:gs pos="3000">
                <a:srgbClr val="007749"/>
              </a:gs>
              <a:gs pos="100000">
                <a:schemeClr val="bg1"/>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Triangolo rettangolo 6"/>
          <p:cNvSpPr/>
          <p:nvPr userDrawn="1"/>
        </p:nvSpPr>
        <p:spPr>
          <a:xfrm rot="5400000">
            <a:off x="1007706" y="-1007707"/>
            <a:ext cx="8845420" cy="10860833"/>
          </a:xfrm>
          <a:prstGeom prst="rtTriangle">
            <a:avLst/>
          </a:prstGeom>
          <a:gradFill>
            <a:gsLst>
              <a:gs pos="23000">
                <a:srgbClr val="006633"/>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18" name="Immagin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529781" y="5390607"/>
            <a:ext cx="2958783" cy="1011903"/>
          </a:xfrm>
          <a:prstGeom prst="rect">
            <a:avLst/>
          </a:prstGeom>
        </p:spPr>
      </p:pic>
      <p:sp>
        <p:nvSpPr>
          <p:cNvPr id="2" name="Title 1"/>
          <p:cNvSpPr>
            <a:spLocks noGrp="1"/>
          </p:cNvSpPr>
          <p:nvPr>
            <p:ph type="ctrTitle" hasCustomPrompt="1"/>
          </p:nvPr>
        </p:nvSpPr>
        <p:spPr>
          <a:xfrm>
            <a:off x="852099" y="1006959"/>
            <a:ext cx="5772150" cy="2506663"/>
          </a:xfrm>
        </p:spPr>
        <p:txBody>
          <a:bodyPr anchor="b">
            <a:normAutofit/>
          </a:bodyPr>
          <a:lstStyle>
            <a:lvl1pPr algn="l">
              <a:defRPr sz="4000" b="1">
                <a:solidFill>
                  <a:schemeClr val="bg1"/>
                </a:solidFill>
                <a:latin typeface="Arial" panose="020B0604020202020204" pitchFamily="34" charset="0"/>
                <a:cs typeface="Arial" panose="020B0604020202020204" pitchFamily="34" charset="0"/>
              </a:defRPr>
            </a:lvl1pPr>
          </a:lstStyle>
          <a:p>
            <a:r>
              <a:rPr lang="it-IT" dirty="0"/>
              <a:t>FARE CLIC PER MODIFICARE LO STILE DEL TITOLO</a:t>
            </a:r>
            <a:endParaRPr lang="en-US" dirty="0"/>
          </a:p>
        </p:txBody>
      </p:sp>
      <p:sp>
        <p:nvSpPr>
          <p:cNvPr id="3" name="Subtitle 2"/>
          <p:cNvSpPr>
            <a:spLocks noGrp="1"/>
          </p:cNvSpPr>
          <p:nvPr>
            <p:ph type="subTitle" idx="1"/>
          </p:nvPr>
        </p:nvSpPr>
        <p:spPr>
          <a:xfrm>
            <a:off x="852099" y="3572270"/>
            <a:ext cx="6453324" cy="1044104"/>
          </a:xfrm>
        </p:spPr>
        <p:txBody>
          <a:bodyPr>
            <a:normAutofit/>
          </a:bodyPr>
          <a:lstStyle>
            <a:lvl1pPr marL="0" indent="0" algn="l">
              <a:buNone/>
              <a:defRPr sz="2000">
                <a:solidFill>
                  <a:schemeClr val="bg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dirty="0"/>
              <a:t>Fare clic per modificare lo stile del sottotitolo dello schema</a:t>
            </a:r>
            <a:endParaRPr lang="en-US" dirty="0"/>
          </a:p>
        </p:txBody>
      </p:sp>
    </p:spTree>
    <p:extLst>
      <p:ext uri="{BB962C8B-B14F-4D97-AF65-F5344CB8AC3E}">
        <p14:creationId xmlns:p14="http://schemas.microsoft.com/office/powerpoint/2010/main" val="24275648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sto e contenuto (50-50)">
    <p:spTree>
      <p:nvGrpSpPr>
        <p:cNvPr id="1" name=""/>
        <p:cNvGrpSpPr/>
        <p:nvPr/>
      </p:nvGrpSpPr>
      <p:grpSpPr>
        <a:xfrm>
          <a:off x="0" y="0"/>
          <a:ext cx="0" cy="0"/>
          <a:chOff x="0" y="0"/>
          <a:chExt cx="0" cy="0"/>
        </a:xfrm>
      </p:grpSpPr>
      <p:sp>
        <p:nvSpPr>
          <p:cNvPr id="4" name="Segnaposto contenuto 3"/>
          <p:cNvSpPr>
            <a:spLocks noGrp="1"/>
          </p:cNvSpPr>
          <p:nvPr>
            <p:ph sz="quarter" idx="15"/>
          </p:nvPr>
        </p:nvSpPr>
        <p:spPr>
          <a:xfrm>
            <a:off x="4572000" y="1303306"/>
            <a:ext cx="4302125" cy="4708397"/>
          </a:xfrm>
        </p:spPr>
        <p:txBody>
          <a:bodyPr>
            <a:noAutofit/>
          </a:bodyPr>
          <a:lstStyle/>
          <a:p>
            <a:pPr lvl="0"/>
            <a:r>
              <a:rPr lang="it-IT" dirty="0"/>
              <a:t>Fare clic per modificare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25" name="Segnaposto contenuto 2"/>
          <p:cNvSpPr>
            <a:spLocks noGrp="1"/>
          </p:cNvSpPr>
          <p:nvPr>
            <p:ph idx="14" hasCustomPrompt="1"/>
          </p:nvPr>
        </p:nvSpPr>
        <p:spPr>
          <a:xfrm>
            <a:off x="269507" y="1303867"/>
            <a:ext cx="4039225" cy="4707466"/>
          </a:xfrm>
        </p:spPr>
        <p:txBody>
          <a:bodyPr numCol="1" spcCol="360000" anchor="t">
            <a:noAutofit/>
          </a:bodyPr>
          <a:lstStyle>
            <a:lvl1pPr>
              <a:lnSpc>
                <a:spcPct val="125000"/>
              </a:lnSpc>
              <a:defRPr sz="1600"/>
            </a:lvl1pPr>
          </a:lstStyle>
          <a:p>
            <a:pPr marL="0" indent="0">
              <a:lnSpc>
                <a:spcPct val="114000"/>
              </a:lnSpc>
              <a:spcBef>
                <a:spcPts val="0"/>
              </a:spcBef>
              <a:spcAft>
                <a:spcPts val="1000"/>
              </a:spcAft>
              <a:buNone/>
            </a:pPr>
            <a:r>
              <a:rPr lang="it-IT" sz="1600" dirty="0" err="1"/>
              <a:t>Lorem</a:t>
            </a:r>
            <a:r>
              <a:rPr lang="it-IT" sz="1600" dirty="0"/>
              <a:t> </a:t>
            </a:r>
            <a:r>
              <a:rPr lang="it-IT" sz="1600" dirty="0" err="1"/>
              <a:t>ipsum</a:t>
            </a:r>
            <a:r>
              <a:rPr lang="it-IT" sz="1600" dirty="0"/>
              <a:t> </a:t>
            </a:r>
            <a:r>
              <a:rPr lang="it-IT" sz="1600" dirty="0" err="1"/>
              <a:t>dolor</a:t>
            </a:r>
            <a:r>
              <a:rPr lang="it-IT" sz="1600" dirty="0"/>
              <a:t> </a:t>
            </a:r>
            <a:r>
              <a:rPr lang="it-IT" sz="1600" dirty="0" err="1"/>
              <a:t>sit</a:t>
            </a:r>
            <a:r>
              <a:rPr lang="it-IT" sz="1600" dirty="0"/>
              <a:t> </a:t>
            </a:r>
            <a:r>
              <a:rPr lang="it-IT" sz="1600" dirty="0" err="1"/>
              <a:t>amet</a:t>
            </a:r>
            <a:r>
              <a:rPr lang="it-IT" sz="1600" dirty="0"/>
              <a:t>, </a:t>
            </a:r>
            <a:r>
              <a:rPr lang="it-IT" sz="1600" dirty="0" err="1"/>
              <a:t>consectetur</a:t>
            </a:r>
            <a:r>
              <a:rPr lang="it-IT" sz="1600" dirty="0"/>
              <a:t> </a:t>
            </a:r>
            <a:r>
              <a:rPr lang="it-IT" sz="1600" dirty="0" err="1"/>
              <a:t>adipiscing</a:t>
            </a:r>
            <a:r>
              <a:rPr lang="it-IT" sz="1600" dirty="0"/>
              <a:t> </a:t>
            </a:r>
            <a:r>
              <a:rPr lang="it-IT" sz="1600" dirty="0" err="1"/>
              <a:t>elit</a:t>
            </a:r>
            <a:r>
              <a:rPr lang="it-IT" sz="1600" dirty="0"/>
              <a:t>, </a:t>
            </a:r>
            <a:r>
              <a:rPr lang="it-IT" sz="1600" dirty="0" err="1"/>
              <a:t>sed</a:t>
            </a:r>
            <a:r>
              <a:rPr lang="it-IT" sz="1600" dirty="0"/>
              <a:t> do </a:t>
            </a:r>
            <a:r>
              <a:rPr lang="it-IT" sz="1600" dirty="0" err="1"/>
              <a:t>eiusmod</a:t>
            </a:r>
            <a:r>
              <a:rPr lang="it-IT" sz="1600" dirty="0"/>
              <a:t> </a:t>
            </a:r>
            <a:r>
              <a:rPr lang="it-IT" sz="1600" dirty="0" err="1"/>
              <a:t>tempor</a:t>
            </a:r>
            <a:r>
              <a:rPr lang="it-IT" sz="1600" dirty="0"/>
              <a:t> </a:t>
            </a:r>
            <a:r>
              <a:rPr lang="it-IT" sz="1600" dirty="0" err="1"/>
              <a:t>incididunt</a:t>
            </a:r>
            <a:r>
              <a:rPr lang="it-IT" sz="1600" dirty="0"/>
              <a:t> ut </a:t>
            </a:r>
            <a:r>
              <a:rPr lang="it-IT" sz="1600" dirty="0" err="1"/>
              <a:t>labore</a:t>
            </a:r>
            <a:r>
              <a:rPr lang="it-IT" sz="1600" dirty="0"/>
              <a:t> et dolore magna </a:t>
            </a:r>
            <a:r>
              <a:rPr lang="it-IT" sz="1600" dirty="0" err="1"/>
              <a:t>aliqua</a:t>
            </a:r>
            <a:r>
              <a:rPr lang="it-IT" sz="1600" dirty="0"/>
              <a:t>.</a:t>
            </a:r>
          </a:p>
          <a:p>
            <a:pPr marL="0" indent="0">
              <a:lnSpc>
                <a:spcPct val="114000"/>
              </a:lnSpc>
              <a:spcBef>
                <a:spcPts val="0"/>
              </a:spcBef>
              <a:spcAft>
                <a:spcPts val="1000"/>
              </a:spcAft>
              <a:buNone/>
            </a:pPr>
            <a:r>
              <a:rPr lang="it-IT" sz="1600" dirty="0"/>
              <a:t>Ut </a:t>
            </a:r>
            <a:r>
              <a:rPr lang="it-IT" sz="1600" dirty="0" err="1"/>
              <a:t>enim</a:t>
            </a:r>
            <a:r>
              <a:rPr lang="it-IT" sz="1600" dirty="0"/>
              <a:t> ad </a:t>
            </a:r>
            <a:r>
              <a:rPr lang="it-IT" sz="1600" dirty="0" err="1"/>
              <a:t>minim</a:t>
            </a:r>
            <a:r>
              <a:rPr lang="it-IT" sz="1600" dirty="0"/>
              <a:t> </a:t>
            </a:r>
            <a:r>
              <a:rPr lang="it-IT" sz="1600" dirty="0" err="1"/>
              <a:t>veniam</a:t>
            </a:r>
            <a:r>
              <a:rPr lang="it-IT" sz="1600" dirty="0"/>
              <a:t>, </a:t>
            </a:r>
            <a:r>
              <a:rPr lang="it-IT" sz="1600" dirty="0" err="1"/>
              <a:t>quis</a:t>
            </a:r>
            <a:r>
              <a:rPr lang="it-IT" sz="1600" dirty="0"/>
              <a:t> </a:t>
            </a:r>
            <a:r>
              <a:rPr lang="it-IT" sz="1600" dirty="0" err="1"/>
              <a:t>nostrud</a:t>
            </a:r>
            <a:r>
              <a:rPr lang="it-IT" sz="1600" dirty="0"/>
              <a:t> </a:t>
            </a:r>
            <a:r>
              <a:rPr lang="it-IT" sz="1600" dirty="0" err="1"/>
              <a:t>exercitation</a:t>
            </a:r>
            <a:r>
              <a:rPr lang="it-IT" sz="1600" dirty="0"/>
              <a:t> </a:t>
            </a:r>
            <a:r>
              <a:rPr lang="it-IT" sz="1600" dirty="0" err="1"/>
              <a:t>ullamco</a:t>
            </a:r>
            <a:r>
              <a:rPr lang="it-IT" sz="1600" dirty="0"/>
              <a:t> </a:t>
            </a:r>
            <a:r>
              <a:rPr lang="it-IT" sz="1600" dirty="0" err="1"/>
              <a:t>laboris</a:t>
            </a:r>
            <a:r>
              <a:rPr lang="it-IT" sz="1600" dirty="0"/>
              <a:t> </a:t>
            </a:r>
            <a:r>
              <a:rPr lang="it-IT" sz="1600" dirty="0" err="1"/>
              <a:t>nisi</a:t>
            </a:r>
            <a:r>
              <a:rPr lang="it-IT" sz="1600" dirty="0"/>
              <a:t> ut </a:t>
            </a:r>
            <a:r>
              <a:rPr lang="it-IT" sz="1600" dirty="0" err="1"/>
              <a:t>aliquip</a:t>
            </a:r>
            <a:r>
              <a:rPr lang="it-IT" sz="1600" dirty="0"/>
              <a:t> ex ea </a:t>
            </a:r>
            <a:r>
              <a:rPr lang="it-IT" sz="1600" dirty="0" err="1"/>
              <a:t>commodo</a:t>
            </a:r>
            <a:r>
              <a:rPr lang="it-IT" sz="1600" dirty="0"/>
              <a:t> </a:t>
            </a:r>
            <a:r>
              <a:rPr lang="it-IT" sz="1600" dirty="0" err="1"/>
              <a:t>consequat</a:t>
            </a:r>
            <a:r>
              <a:rPr lang="it-IT" sz="1600" dirty="0"/>
              <a:t>. </a:t>
            </a:r>
            <a:r>
              <a:rPr lang="it-IT" sz="1600" dirty="0" err="1"/>
              <a:t>Duis</a:t>
            </a:r>
            <a:r>
              <a:rPr lang="it-IT" sz="1600" dirty="0"/>
              <a:t> </a:t>
            </a:r>
            <a:r>
              <a:rPr lang="it-IT" sz="1600" dirty="0" err="1"/>
              <a:t>aute</a:t>
            </a:r>
            <a:r>
              <a:rPr lang="it-IT" sz="1600" dirty="0"/>
              <a:t> </a:t>
            </a:r>
            <a:r>
              <a:rPr lang="it-IT" sz="1600" dirty="0" err="1"/>
              <a:t>irure</a:t>
            </a:r>
            <a:r>
              <a:rPr lang="it-IT" sz="1600" dirty="0"/>
              <a:t> </a:t>
            </a:r>
            <a:r>
              <a:rPr lang="it-IT" sz="1600" dirty="0" err="1"/>
              <a:t>dolor</a:t>
            </a:r>
            <a:r>
              <a:rPr lang="it-IT" sz="1600" dirty="0"/>
              <a:t> in </a:t>
            </a:r>
            <a:r>
              <a:rPr lang="it-IT" sz="1600" dirty="0" err="1"/>
              <a:t>reprehenderit</a:t>
            </a:r>
            <a:r>
              <a:rPr lang="it-IT" sz="1600" dirty="0"/>
              <a:t> in </a:t>
            </a:r>
            <a:r>
              <a:rPr lang="it-IT" sz="1600" dirty="0" err="1"/>
              <a:t>voluptate</a:t>
            </a:r>
            <a:r>
              <a:rPr lang="it-IT" sz="1600" dirty="0"/>
              <a:t> </a:t>
            </a:r>
            <a:r>
              <a:rPr lang="it-IT" sz="1600" dirty="0" err="1"/>
              <a:t>velit</a:t>
            </a:r>
            <a:r>
              <a:rPr lang="it-IT" sz="1600" dirty="0"/>
              <a:t> esse </a:t>
            </a:r>
            <a:r>
              <a:rPr lang="it-IT" sz="1600" dirty="0" err="1"/>
              <a:t>cillum</a:t>
            </a:r>
            <a:r>
              <a:rPr lang="it-IT" sz="1600" dirty="0"/>
              <a:t> dolore </a:t>
            </a:r>
            <a:r>
              <a:rPr lang="it-IT" sz="1600" dirty="0" err="1"/>
              <a:t>eu</a:t>
            </a:r>
            <a:r>
              <a:rPr lang="it-IT" sz="1600" dirty="0"/>
              <a:t> </a:t>
            </a:r>
            <a:r>
              <a:rPr lang="it-IT" sz="1600" dirty="0" err="1"/>
              <a:t>fugiat</a:t>
            </a:r>
            <a:r>
              <a:rPr lang="it-IT" sz="1600" dirty="0"/>
              <a:t> nulla </a:t>
            </a:r>
            <a:r>
              <a:rPr lang="it-IT" sz="1600" dirty="0" err="1"/>
              <a:t>pariatur</a:t>
            </a:r>
            <a:r>
              <a:rPr lang="it-IT" sz="1600" dirty="0"/>
              <a:t>. </a:t>
            </a:r>
            <a:r>
              <a:rPr lang="it-IT" sz="1600" dirty="0" err="1"/>
              <a:t>Excepteur</a:t>
            </a:r>
            <a:r>
              <a:rPr lang="it-IT" sz="1600" dirty="0"/>
              <a:t> </a:t>
            </a:r>
            <a:r>
              <a:rPr lang="it-IT" sz="1600" dirty="0" err="1"/>
              <a:t>sint</a:t>
            </a:r>
            <a:r>
              <a:rPr lang="it-IT" sz="1600" dirty="0"/>
              <a:t> </a:t>
            </a:r>
            <a:r>
              <a:rPr lang="it-IT" sz="1600" dirty="0" err="1"/>
              <a:t>occaecat</a:t>
            </a:r>
            <a:r>
              <a:rPr lang="it-IT" sz="1600" dirty="0"/>
              <a:t> </a:t>
            </a:r>
            <a:r>
              <a:rPr lang="it-IT" sz="1600" dirty="0" err="1"/>
              <a:t>cupidatat</a:t>
            </a:r>
            <a:r>
              <a:rPr lang="it-IT" sz="1600" dirty="0"/>
              <a:t> non </a:t>
            </a:r>
            <a:r>
              <a:rPr lang="it-IT" sz="1600" dirty="0" err="1"/>
              <a:t>proident</a:t>
            </a:r>
            <a:r>
              <a:rPr lang="it-IT" sz="1600" dirty="0"/>
              <a:t>, </a:t>
            </a:r>
            <a:r>
              <a:rPr lang="it-IT" sz="1600" dirty="0" err="1"/>
              <a:t>sunt</a:t>
            </a:r>
            <a:r>
              <a:rPr lang="it-IT" sz="1600" dirty="0"/>
              <a:t> in culpa qui officia </a:t>
            </a:r>
            <a:r>
              <a:rPr lang="it-IT" sz="1600" dirty="0" err="1"/>
              <a:t>deserunt</a:t>
            </a:r>
            <a:r>
              <a:rPr lang="it-IT" sz="1600" dirty="0"/>
              <a:t> </a:t>
            </a:r>
            <a:r>
              <a:rPr lang="it-IT" sz="1600" dirty="0" err="1"/>
              <a:t>mollit</a:t>
            </a:r>
            <a:r>
              <a:rPr lang="it-IT" sz="1600" dirty="0"/>
              <a:t> </a:t>
            </a:r>
            <a:r>
              <a:rPr lang="it-IT" sz="1600" dirty="0" err="1"/>
              <a:t>anim</a:t>
            </a:r>
            <a:r>
              <a:rPr lang="it-IT" sz="1600" dirty="0"/>
              <a:t> id est </a:t>
            </a:r>
            <a:r>
              <a:rPr lang="it-IT" sz="1600" dirty="0" err="1"/>
              <a:t>laborum</a:t>
            </a:r>
            <a:r>
              <a:rPr lang="it-IT" sz="1600" dirty="0"/>
              <a:t>.</a:t>
            </a:r>
          </a:p>
        </p:txBody>
      </p:sp>
      <p:sp>
        <p:nvSpPr>
          <p:cNvPr id="14" name="Slide Number Placeholder 5"/>
          <p:cNvSpPr>
            <a:spLocks noGrp="1"/>
          </p:cNvSpPr>
          <p:nvPr>
            <p:ph type="sldNum" sz="quarter" idx="12"/>
          </p:nvPr>
        </p:nvSpPr>
        <p:spPr>
          <a:xfrm>
            <a:off x="7857066" y="6242972"/>
            <a:ext cx="1017425" cy="365125"/>
          </a:xfrm>
        </p:spPr>
        <p:txBody>
          <a:bodyPr/>
          <a:lstStyle>
            <a:lvl1pPr>
              <a:defRPr sz="1100">
                <a:solidFill>
                  <a:schemeClr val="tx1">
                    <a:lumMod val="50000"/>
                    <a:lumOff val="50000"/>
                  </a:schemeClr>
                </a:solidFill>
              </a:defRPr>
            </a:lvl1pPr>
          </a:lstStyle>
          <a:p>
            <a:fld id="{1DED2A74-3D0D-49B8-89BC-D2C6E902C5B9}" type="slidenum">
              <a:rPr lang="it-IT" smtClean="0"/>
              <a:pPr/>
              <a:t>‹N›</a:t>
            </a:fld>
            <a:endParaRPr lang="it-IT" dirty="0"/>
          </a:p>
        </p:txBody>
      </p:sp>
      <p:sp>
        <p:nvSpPr>
          <p:cNvPr id="16" name="Segnaposto testo 14"/>
          <p:cNvSpPr>
            <a:spLocks noGrp="1"/>
          </p:cNvSpPr>
          <p:nvPr>
            <p:ph type="body" sz="quarter" idx="13" hasCustomPrompt="1"/>
          </p:nvPr>
        </p:nvSpPr>
        <p:spPr>
          <a:xfrm>
            <a:off x="270242" y="734097"/>
            <a:ext cx="8604250" cy="345411"/>
          </a:xfrm>
        </p:spPr>
        <p:txBody>
          <a:bodyPr lIns="0" rIns="0">
            <a:normAutofit/>
          </a:bodyPr>
          <a:lstStyle>
            <a:lvl1pPr marL="0" marR="0" indent="0" algn="l" defTabSz="914400" rtl="0" eaLnBrk="1" fontAlgn="auto" latinLnBrk="0" hangingPunct="1">
              <a:lnSpc>
                <a:spcPct val="100000"/>
              </a:lnSpc>
              <a:spcBef>
                <a:spcPts val="0"/>
              </a:spcBef>
              <a:spcAft>
                <a:spcPts val="0"/>
              </a:spcAft>
              <a:buClrTx/>
              <a:buSzTx/>
              <a:buFontTx/>
              <a:buNone/>
              <a:tabLst/>
              <a:defRPr sz="1600" i="1">
                <a:solidFill>
                  <a:schemeClr val="tx1">
                    <a:lumMod val="65000"/>
                    <a:lumOff val="3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600" b="0" i="0" u="none" strike="noStrike" kern="1200" cap="none" spc="0" normalizeH="0" baseline="0" noProof="0" dirty="0">
                <a:ln>
                  <a:noFill/>
                </a:ln>
                <a:solidFill>
                  <a:prstClr val="black">
                    <a:lumMod val="65000"/>
                    <a:lumOff val="35000"/>
                  </a:prstClr>
                </a:solidFill>
                <a:effectLst/>
                <a:uLnTx/>
                <a:uFillTx/>
                <a:latin typeface="Arial" panose="020B0604020202020204" pitchFamily="34" charset="0"/>
                <a:ea typeface="+mn-ea"/>
                <a:cs typeface="Arial" panose="020B0604020202020204" pitchFamily="34" charset="0"/>
              </a:rPr>
              <a:t>Sottotitolo della slide</a:t>
            </a:r>
          </a:p>
        </p:txBody>
      </p:sp>
      <p:sp>
        <p:nvSpPr>
          <p:cNvPr id="22" name="CasellaDiTesto 21"/>
          <p:cNvSpPr txBox="1"/>
          <p:nvPr userDrawn="1"/>
        </p:nvSpPr>
        <p:spPr>
          <a:xfrm>
            <a:off x="269507" y="6300711"/>
            <a:ext cx="1237560" cy="246221"/>
          </a:xfrm>
          <a:prstGeom prst="rect">
            <a:avLst/>
          </a:prstGeom>
          <a:noFill/>
        </p:spPr>
        <p:txBody>
          <a:bodyPr wrap="square" rtlCol="0" anchor="ctr">
            <a:spAutoFit/>
          </a:bodyPr>
          <a:lstStyle/>
          <a:p>
            <a:r>
              <a:rPr lang="it-IT" sz="1000" dirty="0">
                <a:solidFill>
                  <a:schemeClr val="tx1">
                    <a:lumMod val="50000"/>
                    <a:lumOff val="50000"/>
                  </a:schemeClr>
                </a:solidFill>
              </a:rPr>
              <a:t>Università LUMSA</a:t>
            </a:r>
          </a:p>
        </p:txBody>
      </p:sp>
      <p:cxnSp>
        <p:nvCxnSpPr>
          <p:cNvPr id="26" name="Connettore diritto 25"/>
          <p:cNvCxnSpPr/>
          <p:nvPr userDrawn="1"/>
        </p:nvCxnSpPr>
        <p:spPr>
          <a:xfrm>
            <a:off x="285014" y="6300711"/>
            <a:ext cx="0" cy="246221"/>
          </a:xfrm>
          <a:prstGeom prst="line">
            <a:avLst/>
          </a:prstGeom>
          <a:ln w="12700">
            <a:solidFill>
              <a:srgbClr val="007749"/>
            </a:solidFill>
          </a:ln>
        </p:spPr>
        <p:style>
          <a:lnRef idx="1">
            <a:schemeClr val="accent1"/>
          </a:lnRef>
          <a:fillRef idx="0">
            <a:schemeClr val="accent1"/>
          </a:fillRef>
          <a:effectRef idx="0">
            <a:schemeClr val="accent1"/>
          </a:effectRef>
          <a:fontRef idx="minor">
            <a:schemeClr val="tx1"/>
          </a:fontRef>
        </p:style>
      </p:cxnSp>
      <p:cxnSp>
        <p:nvCxnSpPr>
          <p:cNvPr id="27" name="Connettore diritto 26"/>
          <p:cNvCxnSpPr/>
          <p:nvPr userDrawn="1"/>
        </p:nvCxnSpPr>
        <p:spPr>
          <a:xfrm>
            <a:off x="8874491" y="6300711"/>
            <a:ext cx="0" cy="246221"/>
          </a:xfrm>
          <a:prstGeom prst="line">
            <a:avLst/>
          </a:prstGeom>
          <a:ln w="12700">
            <a:solidFill>
              <a:srgbClr val="007749"/>
            </a:solidFill>
          </a:ln>
        </p:spPr>
        <p:style>
          <a:lnRef idx="1">
            <a:schemeClr val="accent1"/>
          </a:lnRef>
          <a:fillRef idx="0">
            <a:schemeClr val="accent1"/>
          </a:fillRef>
          <a:effectRef idx="0">
            <a:schemeClr val="accent1"/>
          </a:effectRef>
          <a:fontRef idx="minor">
            <a:schemeClr val="tx1"/>
          </a:fontRef>
        </p:style>
      </p:cxnSp>
      <p:sp>
        <p:nvSpPr>
          <p:cNvPr id="11" name="Title 1"/>
          <p:cNvSpPr>
            <a:spLocks noGrp="1"/>
          </p:cNvSpPr>
          <p:nvPr>
            <p:ph type="title" hasCustomPrompt="1"/>
          </p:nvPr>
        </p:nvSpPr>
        <p:spPr>
          <a:xfrm>
            <a:off x="269507" y="172621"/>
            <a:ext cx="8604986" cy="416095"/>
          </a:xfrm>
        </p:spPr>
        <p:txBody>
          <a:bodyPr lIns="0" rIns="0" anchor="t">
            <a:noAutofit/>
          </a:bodyPr>
          <a:lstStyle>
            <a:lvl1pPr>
              <a:defRPr sz="2400">
                <a:solidFill>
                  <a:srgbClr val="007749"/>
                </a:solidFill>
                <a:latin typeface="Arial" panose="020B0604020202020204" pitchFamily="34" charset="0"/>
                <a:cs typeface="Arial" panose="020B0604020202020204" pitchFamily="34" charset="0"/>
              </a:defRPr>
            </a:lvl1pPr>
          </a:lstStyle>
          <a:p>
            <a:r>
              <a:rPr lang="it-IT" dirty="0"/>
              <a:t>Titolo della slide</a:t>
            </a:r>
            <a:endParaRPr lang="en-US" dirty="0"/>
          </a:p>
        </p:txBody>
      </p:sp>
      <p:cxnSp>
        <p:nvCxnSpPr>
          <p:cNvPr id="12" name="Connettore 1 7"/>
          <p:cNvCxnSpPr/>
          <p:nvPr userDrawn="1"/>
        </p:nvCxnSpPr>
        <p:spPr>
          <a:xfrm>
            <a:off x="0" y="601554"/>
            <a:ext cx="8874493" cy="0"/>
          </a:xfrm>
          <a:prstGeom prst="line">
            <a:avLst/>
          </a:prstGeom>
          <a:ln w="19050">
            <a:solidFill>
              <a:srgbClr val="007749"/>
            </a:solidFill>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427641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sto e contenuto (70-30)">
    <p:spTree>
      <p:nvGrpSpPr>
        <p:cNvPr id="1" name=""/>
        <p:cNvGrpSpPr/>
        <p:nvPr/>
      </p:nvGrpSpPr>
      <p:grpSpPr>
        <a:xfrm>
          <a:off x="0" y="0"/>
          <a:ext cx="0" cy="0"/>
          <a:chOff x="0" y="0"/>
          <a:chExt cx="0" cy="0"/>
        </a:xfrm>
      </p:grpSpPr>
      <p:sp>
        <p:nvSpPr>
          <p:cNvPr id="4" name="Segnaposto contenuto 3"/>
          <p:cNvSpPr>
            <a:spLocks noGrp="1"/>
          </p:cNvSpPr>
          <p:nvPr>
            <p:ph sz="quarter" idx="15"/>
          </p:nvPr>
        </p:nvSpPr>
        <p:spPr>
          <a:xfrm>
            <a:off x="5630863" y="1303868"/>
            <a:ext cx="3243262" cy="4715932"/>
          </a:xfrm>
        </p:spPr>
        <p:txBody>
          <a:bodyPr>
            <a:no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25" name="Segnaposto contenuto 2"/>
          <p:cNvSpPr>
            <a:spLocks noGrp="1"/>
          </p:cNvSpPr>
          <p:nvPr>
            <p:ph idx="14" hasCustomPrompt="1"/>
          </p:nvPr>
        </p:nvSpPr>
        <p:spPr>
          <a:xfrm>
            <a:off x="269507" y="1304406"/>
            <a:ext cx="5159141" cy="4715380"/>
          </a:xfrm>
        </p:spPr>
        <p:txBody>
          <a:bodyPr numCol="1" spcCol="360000" anchor="t">
            <a:noAutofit/>
          </a:bodyPr>
          <a:lstStyle>
            <a:lvl1pPr>
              <a:lnSpc>
                <a:spcPct val="125000"/>
              </a:lnSpc>
              <a:defRPr sz="1600"/>
            </a:lvl1pPr>
          </a:lstStyle>
          <a:p>
            <a:pPr marL="0" indent="0">
              <a:lnSpc>
                <a:spcPct val="114000"/>
              </a:lnSpc>
              <a:spcBef>
                <a:spcPts val="0"/>
              </a:spcBef>
              <a:spcAft>
                <a:spcPts val="1000"/>
              </a:spcAft>
              <a:buNone/>
            </a:pPr>
            <a:r>
              <a:rPr lang="it-IT" sz="1600" dirty="0" err="1"/>
              <a:t>Lorem</a:t>
            </a:r>
            <a:r>
              <a:rPr lang="it-IT" sz="1600" dirty="0"/>
              <a:t> </a:t>
            </a:r>
            <a:r>
              <a:rPr lang="it-IT" sz="1600" dirty="0" err="1"/>
              <a:t>ipsum</a:t>
            </a:r>
            <a:r>
              <a:rPr lang="it-IT" sz="1600" dirty="0"/>
              <a:t> </a:t>
            </a:r>
            <a:r>
              <a:rPr lang="it-IT" sz="1600" dirty="0" err="1"/>
              <a:t>dolor</a:t>
            </a:r>
            <a:r>
              <a:rPr lang="it-IT" sz="1600" dirty="0"/>
              <a:t> </a:t>
            </a:r>
            <a:r>
              <a:rPr lang="it-IT" sz="1600" dirty="0" err="1"/>
              <a:t>sit</a:t>
            </a:r>
            <a:r>
              <a:rPr lang="it-IT" sz="1600" dirty="0"/>
              <a:t> </a:t>
            </a:r>
            <a:r>
              <a:rPr lang="it-IT" sz="1600" dirty="0" err="1"/>
              <a:t>amet</a:t>
            </a:r>
            <a:r>
              <a:rPr lang="it-IT" sz="1600" dirty="0"/>
              <a:t>, </a:t>
            </a:r>
            <a:r>
              <a:rPr lang="it-IT" sz="1600" dirty="0" err="1"/>
              <a:t>consectetur</a:t>
            </a:r>
            <a:r>
              <a:rPr lang="it-IT" sz="1600" dirty="0"/>
              <a:t> </a:t>
            </a:r>
            <a:r>
              <a:rPr lang="it-IT" sz="1600" dirty="0" err="1"/>
              <a:t>adipiscing</a:t>
            </a:r>
            <a:r>
              <a:rPr lang="it-IT" sz="1600" dirty="0"/>
              <a:t> </a:t>
            </a:r>
            <a:r>
              <a:rPr lang="it-IT" sz="1600" dirty="0" err="1"/>
              <a:t>elit</a:t>
            </a:r>
            <a:r>
              <a:rPr lang="it-IT" sz="1600" dirty="0"/>
              <a:t>, </a:t>
            </a:r>
            <a:r>
              <a:rPr lang="it-IT" sz="1600" dirty="0" err="1"/>
              <a:t>sed</a:t>
            </a:r>
            <a:r>
              <a:rPr lang="it-IT" sz="1600" dirty="0"/>
              <a:t> do </a:t>
            </a:r>
            <a:r>
              <a:rPr lang="it-IT" sz="1600" dirty="0" err="1"/>
              <a:t>eiusmod</a:t>
            </a:r>
            <a:r>
              <a:rPr lang="it-IT" sz="1600" dirty="0"/>
              <a:t> </a:t>
            </a:r>
            <a:r>
              <a:rPr lang="it-IT" sz="1600" dirty="0" err="1"/>
              <a:t>tempor</a:t>
            </a:r>
            <a:r>
              <a:rPr lang="it-IT" sz="1600" dirty="0"/>
              <a:t> </a:t>
            </a:r>
            <a:r>
              <a:rPr lang="it-IT" sz="1600" dirty="0" err="1"/>
              <a:t>incididunt</a:t>
            </a:r>
            <a:r>
              <a:rPr lang="it-IT" sz="1600" dirty="0"/>
              <a:t> ut </a:t>
            </a:r>
            <a:r>
              <a:rPr lang="it-IT" sz="1600" dirty="0" err="1"/>
              <a:t>labore</a:t>
            </a:r>
            <a:r>
              <a:rPr lang="it-IT" sz="1600" dirty="0"/>
              <a:t> et dolore magna </a:t>
            </a:r>
            <a:r>
              <a:rPr lang="it-IT" sz="1600" dirty="0" err="1"/>
              <a:t>aliqua</a:t>
            </a:r>
            <a:r>
              <a:rPr lang="it-IT" sz="1600" dirty="0"/>
              <a:t>.</a:t>
            </a:r>
          </a:p>
          <a:p>
            <a:pPr marL="0" indent="0">
              <a:lnSpc>
                <a:spcPct val="114000"/>
              </a:lnSpc>
              <a:spcBef>
                <a:spcPts val="0"/>
              </a:spcBef>
              <a:spcAft>
                <a:spcPts val="1000"/>
              </a:spcAft>
              <a:buNone/>
            </a:pPr>
            <a:r>
              <a:rPr lang="it-IT" sz="1600" dirty="0"/>
              <a:t>Ut </a:t>
            </a:r>
            <a:r>
              <a:rPr lang="it-IT" sz="1600" dirty="0" err="1"/>
              <a:t>enim</a:t>
            </a:r>
            <a:r>
              <a:rPr lang="it-IT" sz="1600" dirty="0"/>
              <a:t> ad </a:t>
            </a:r>
            <a:r>
              <a:rPr lang="it-IT" sz="1600" dirty="0" err="1"/>
              <a:t>minim</a:t>
            </a:r>
            <a:r>
              <a:rPr lang="it-IT" sz="1600" dirty="0"/>
              <a:t> </a:t>
            </a:r>
            <a:r>
              <a:rPr lang="it-IT" sz="1600" dirty="0" err="1"/>
              <a:t>veniam</a:t>
            </a:r>
            <a:r>
              <a:rPr lang="it-IT" sz="1600" dirty="0"/>
              <a:t>, </a:t>
            </a:r>
            <a:r>
              <a:rPr lang="it-IT" sz="1600" dirty="0" err="1"/>
              <a:t>quis</a:t>
            </a:r>
            <a:r>
              <a:rPr lang="it-IT" sz="1600" dirty="0"/>
              <a:t> </a:t>
            </a:r>
            <a:r>
              <a:rPr lang="it-IT" sz="1600" dirty="0" err="1"/>
              <a:t>nostrud</a:t>
            </a:r>
            <a:r>
              <a:rPr lang="it-IT" sz="1600" dirty="0"/>
              <a:t> </a:t>
            </a:r>
            <a:r>
              <a:rPr lang="it-IT" sz="1600" dirty="0" err="1"/>
              <a:t>exercitation</a:t>
            </a:r>
            <a:r>
              <a:rPr lang="it-IT" sz="1600" dirty="0"/>
              <a:t> </a:t>
            </a:r>
            <a:r>
              <a:rPr lang="it-IT" sz="1600" dirty="0" err="1"/>
              <a:t>ullamco</a:t>
            </a:r>
            <a:r>
              <a:rPr lang="it-IT" sz="1600" dirty="0"/>
              <a:t> </a:t>
            </a:r>
            <a:r>
              <a:rPr lang="it-IT" sz="1600" dirty="0" err="1"/>
              <a:t>laboris</a:t>
            </a:r>
            <a:r>
              <a:rPr lang="it-IT" sz="1600" dirty="0"/>
              <a:t> </a:t>
            </a:r>
            <a:r>
              <a:rPr lang="it-IT" sz="1600" dirty="0" err="1"/>
              <a:t>nisi</a:t>
            </a:r>
            <a:r>
              <a:rPr lang="it-IT" sz="1600" dirty="0"/>
              <a:t> ut </a:t>
            </a:r>
            <a:r>
              <a:rPr lang="it-IT" sz="1600" dirty="0" err="1"/>
              <a:t>aliquip</a:t>
            </a:r>
            <a:r>
              <a:rPr lang="it-IT" sz="1600" dirty="0"/>
              <a:t> ex ea </a:t>
            </a:r>
            <a:r>
              <a:rPr lang="it-IT" sz="1600" dirty="0" err="1"/>
              <a:t>commodo</a:t>
            </a:r>
            <a:r>
              <a:rPr lang="it-IT" sz="1600" dirty="0"/>
              <a:t> </a:t>
            </a:r>
            <a:r>
              <a:rPr lang="it-IT" sz="1600" dirty="0" err="1"/>
              <a:t>consequat</a:t>
            </a:r>
            <a:r>
              <a:rPr lang="it-IT" sz="1600" dirty="0"/>
              <a:t>. </a:t>
            </a:r>
            <a:r>
              <a:rPr lang="it-IT" sz="1600" dirty="0" err="1"/>
              <a:t>Duis</a:t>
            </a:r>
            <a:r>
              <a:rPr lang="it-IT" sz="1600" dirty="0"/>
              <a:t> </a:t>
            </a:r>
            <a:r>
              <a:rPr lang="it-IT" sz="1600" dirty="0" err="1"/>
              <a:t>aute</a:t>
            </a:r>
            <a:r>
              <a:rPr lang="it-IT" sz="1600" dirty="0"/>
              <a:t> </a:t>
            </a:r>
            <a:r>
              <a:rPr lang="it-IT" sz="1600" dirty="0" err="1"/>
              <a:t>irure</a:t>
            </a:r>
            <a:r>
              <a:rPr lang="it-IT" sz="1600" dirty="0"/>
              <a:t> </a:t>
            </a:r>
            <a:r>
              <a:rPr lang="it-IT" sz="1600" dirty="0" err="1"/>
              <a:t>dolor</a:t>
            </a:r>
            <a:r>
              <a:rPr lang="it-IT" sz="1600" dirty="0"/>
              <a:t> in </a:t>
            </a:r>
            <a:r>
              <a:rPr lang="it-IT" sz="1600" dirty="0" err="1"/>
              <a:t>reprehenderit</a:t>
            </a:r>
            <a:r>
              <a:rPr lang="it-IT" sz="1600" dirty="0"/>
              <a:t> in </a:t>
            </a:r>
            <a:r>
              <a:rPr lang="it-IT" sz="1600" dirty="0" err="1"/>
              <a:t>voluptate</a:t>
            </a:r>
            <a:r>
              <a:rPr lang="it-IT" sz="1600" dirty="0"/>
              <a:t> </a:t>
            </a:r>
            <a:r>
              <a:rPr lang="it-IT" sz="1600" dirty="0" err="1"/>
              <a:t>velit</a:t>
            </a:r>
            <a:r>
              <a:rPr lang="it-IT" sz="1600" dirty="0"/>
              <a:t> esse </a:t>
            </a:r>
            <a:r>
              <a:rPr lang="it-IT" sz="1600" dirty="0" err="1"/>
              <a:t>cillum</a:t>
            </a:r>
            <a:r>
              <a:rPr lang="it-IT" sz="1600" dirty="0"/>
              <a:t> dolore </a:t>
            </a:r>
            <a:r>
              <a:rPr lang="it-IT" sz="1600" dirty="0" err="1"/>
              <a:t>eu</a:t>
            </a:r>
            <a:r>
              <a:rPr lang="it-IT" sz="1600" dirty="0"/>
              <a:t> </a:t>
            </a:r>
            <a:r>
              <a:rPr lang="it-IT" sz="1600" dirty="0" err="1"/>
              <a:t>fugiat</a:t>
            </a:r>
            <a:r>
              <a:rPr lang="it-IT" sz="1600" dirty="0"/>
              <a:t> nulla </a:t>
            </a:r>
            <a:r>
              <a:rPr lang="it-IT" sz="1600" dirty="0" err="1"/>
              <a:t>pariatur</a:t>
            </a:r>
            <a:r>
              <a:rPr lang="it-IT" sz="1600" dirty="0"/>
              <a:t>. </a:t>
            </a:r>
            <a:r>
              <a:rPr lang="it-IT" sz="1600" dirty="0" err="1"/>
              <a:t>Excepteur</a:t>
            </a:r>
            <a:r>
              <a:rPr lang="it-IT" sz="1600" dirty="0"/>
              <a:t> </a:t>
            </a:r>
            <a:r>
              <a:rPr lang="it-IT" sz="1600" dirty="0" err="1"/>
              <a:t>sint</a:t>
            </a:r>
            <a:r>
              <a:rPr lang="it-IT" sz="1600" dirty="0"/>
              <a:t> </a:t>
            </a:r>
            <a:r>
              <a:rPr lang="it-IT" sz="1600" dirty="0" err="1"/>
              <a:t>occaecat</a:t>
            </a:r>
            <a:r>
              <a:rPr lang="it-IT" sz="1600" dirty="0"/>
              <a:t> </a:t>
            </a:r>
            <a:r>
              <a:rPr lang="it-IT" sz="1600" dirty="0" err="1"/>
              <a:t>cupidatat</a:t>
            </a:r>
            <a:r>
              <a:rPr lang="it-IT" sz="1600" dirty="0"/>
              <a:t> non </a:t>
            </a:r>
            <a:r>
              <a:rPr lang="it-IT" sz="1600" dirty="0" err="1"/>
              <a:t>proident</a:t>
            </a:r>
            <a:r>
              <a:rPr lang="it-IT" sz="1600" dirty="0"/>
              <a:t>, </a:t>
            </a:r>
            <a:r>
              <a:rPr lang="it-IT" sz="1600" dirty="0" err="1"/>
              <a:t>sunt</a:t>
            </a:r>
            <a:r>
              <a:rPr lang="it-IT" sz="1600" dirty="0"/>
              <a:t> in culpa qui officia </a:t>
            </a:r>
            <a:r>
              <a:rPr lang="it-IT" sz="1600" dirty="0" err="1"/>
              <a:t>deserunt</a:t>
            </a:r>
            <a:r>
              <a:rPr lang="it-IT" sz="1600" dirty="0"/>
              <a:t> </a:t>
            </a:r>
            <a:r>
              <a:rPr lang="it-IT" sz="1600" dirty="0" err="1"/>
              <a:t>mollit</a:t>
            </a:r>
            <a:r>
              <a:rPr lang="it-IT" sz="1600" dirty="0"/>
              <a:t> </a:t>
            </a:r>
            <a:r>
              <a:rPr lang="it-IT" sz="1600" dirty="0" err="1"/>
              <a:t>anim</a:t>
            </a:r>
            <a:r>
              <a:rPr lang="it-IT" sz="1600" dirty="0"/>
              <a:t> id est </a:t>
            </a:r>
            <a:r>
              <a:rPr lang="it-IT" sz="1600" dirty="0" err="1"/>
              <a:t>laborum</a:t>
            </a:r>
            <a:r>
              <a:rPr lang="it-IT" sz="1600" dirty="0"/>
              <a:t>.</a:t>
            </a:r>
          </a:p>
        </p:txBody>
      </p:sp>
      <p:sp>
        <p:nvSpPr>
          <p:cNvPr id="14" name="Slide Number Placeholder 5"/>
          <p:cNvSpPr>
            <a:spLocks noGrp="1"/>
          </p:cNvSpPr>
          <p:nvPr>
            <p:ph type="sldNum" sz="quarter" idx="12"/>
          </p:nvPr>
        </p:nvSpPr>
        <p:spPr>
          <a:xfrm>
            <a:off x="7857066" y="6242972"/>
            <a:ext cx="1017425" cy="365125"/>
          </a:xfrm>
        </p:spPr>
        <p:txBody>
          <a:bodyPr/>
          <a:lstStyle>
            <a:lvl1pPr>
              <a:defRPr sz="1100">
                <a:solidFill>
                  <a:schemeClr val="tx1">
                    <a:lumMod val="50000"/>
                    <a:lumOff val="50000"/>
                  </a:schemeClr>
                </a:solidFill>
              </a:defRPr>
            </a:lvl1pPr>
          </a:lstStyle>
          <a:p>
            <a:fld id="{1DED2A74-3D0D-49B8-89BC-D2C6E902C5B9}" type="slidenum">
              <a:rPr lang="it-IT" smtClean="0"/>
              <a:pPr/>
              <a:t>‹N›</a:t>
            </a:fld>
            <a:endParaRPr lang="it-IT" dirty="0"/>
          </a:p>
        </p:txBody>
      </p:sp>
      <p:sp>
        <p:nvSpPr>
          <p:cNvPr id="16" name="Segnaposto testo 14"/>
          <p:cNvSpPr>
            <a:spLocks noGrp="1"/>
          </p:cNvSpPr>
          <p:nvPr>
            <p:ph type="body" sz="quarter" idx="13" hasCustomPrompt="1"/>
          </p:nvPr>
        </p:nvSpPr>
        <p:spPr>
          <a:xfrm>
            <a:off x="270242" y="734097"/>
            <a:ext cx="8604250" cy="345411"/>
          </a:xfrm>
        </p:spPr>
        <p:txBody>
          <a:bodyPr lIns="0" rIns="0">
            <a:normAutofit/>
          </a:bodyPr>
          <a:lstStyle>
            <a:lvl1pPr marL="0" marR="0" indent="0" algn="l" defTabSz="914400" rtl="0" eaLnBrk="1" fontAlgn="auto" latinLnBrk="0" hangingPunct="1">
              <a:lnSpc>
                <a:spcPct val="100000"/>
              </a:lnSpc>
              <a:spcBef>
                <a:spcPts val="0"/>
              </a:spcBef>
              <a:spcAft>
                <a:spcPts val="0"/>
              </a:spcAft>
              <a:buClrTx/>
              <a:buSzTx/>
              <a:buFontTx/>
              <a:buNone/>
              <a:tabLst/>
              <a:defRPr sz="1600" i="1">
                <a:solidFill>
                  <a:schemeClr val="tx1">
                    <a:lumMod val="65000"/>
                    <a:lumOff val="3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600" b="0" i="0" u="none" strike="noStrike" kern="1200" cap="none" spc="0" normalizeH="0" baseline="0" noProof="0" dirty="0">
                <a:ln>
                  <a:noFill/>
                </a:ln>
                <a:solidFill>
                  <a:prstClr val="black">
                    <a:lumMod val="65000"/>
                    <a:lumOff val="35000"/>
                  </a:prstClr>
                </a:solidFill>
                <a:effectLst/>
                <a:uLnTx/>
                <a:uFillTx/>
                <a:latin typeface="Arial" panose="020B0604020202020204" pitchFamily="34" charset="0"/>
                <a:ea typeface="+mn-ea"/>
                <a:cs typeface="Arial" panose="020B0604020202020204" pitchFamily="34" charset="0"/>
              </a:rPr>
              <a:t>Sottotitolo della slide</a:t>
            </a:r>
          </a:p>
        </p:txBody>
      </p:sp>
      <p:sp>
        <p:nvSpPr>
          <p:cNvPr id="22" name="CasellaDiTesto 21"/>
          <p:cNvSpPr txBox="1"/>
          <p:nvPr userDrawn="1"/>
        </p:nvSpPr>
        <p:spPr>
          <a:xfrm>
            <a:off x="269507" y="6300711"/>
            <a:ext cx="1237560" cy="246221"/>
          </a:xfrm>
          <a:prstGeom prst="rect">
            <a:avLst/>
          </a:prstGeom>
          <a:noFill/>
        </p:spPr>
        <p:txBody>
          <a:bodyPr wrap="square" rtlCol="0" anchor="ctr">
            <a:spAutoFit/>
          </a:bodyPr>
          <a:lstStyle/>
          <a:p>
            <a:r>
              <a:rPr lang="it-IT" sz="1000" dirty="0">
                <a:solidFill>
                  <a:schemeClr val="tx1">
                    <a:lumMod val="50000"/>
                    <a:lumOff val="50000"/>
                  </a:schemeClr>
                </a:solidFill>
              </a:rPr>
              <a:t>Università LUMSA</a:t>
            </a:r>
          </a:p>
        </p:txBody>
      </p:sp>
      <p:cxnSp>
        <p:nvCxnSpPr>
          <p:cNvPr id="26" name="Connettore diritto 25"/>
          <p:cNvCxnSpPr/>
          <p:nvPr userDrawn="1"/>
        </p:nvCxnSpPr>
        <p:spPr>
          <a:xfrm>
            <a:off x="285014" y="6300711"/>
            <a:ext cx="0" cy="246221"/>
          </a:xfrm>
          <a:prstGeom prst="line">
            <a:avLst/>
          </a:prstGeom>
          <a:ln w="12700">
            <a:solidFill>
              <a:srgbClr val="007749"/>
            </a:solidFill>
          </a:ln>
        </p:spPr>
        <p:style>
          <a:lnRef idx="1">
            <a:schemeClr val="accent1"/>
          </a:lnRef>
          <a:fillRef idx="0">
            <a:schemeClr val="accent1"/>
          </a:fillRef>
          <a:effectRef idx="0">
            <a:schemeClr val="accent1"/>
          </a:effectRef>
          <a:fontRef idx="minor">
            <a:schemeClr val="tx1"/>
          </a:fontRef>
        </p:style>
      </p:cxnSp>
      <p:cxnSp>
        <p:nvCxnSpPr>
          <p:cNvPr id="27" name="Connettore diritto 26"/>
          <p:cNvCxnSpPr/>
          <p:nvPr userDrawn="1"/>
        </p:nvCxnSpPr>
        <p:spPr>
          <a:xfrm>
            <a:off x="8874491" y="6300711"/>
            <a:ext cx="0" cy="246221"/>
          </a:xfrm>
          <a:prstGeom prst="line">
            <a:avLst/>
          </a:prstGeom>
          <a:ln w="12700">
            <a:solidFill>
              <a:srgbClr val="007749"/>
            </a:solidFill>
          </a:ln>
        </p:spPr>
        <p:style>
          <a:lnRef idx="1">
            <a:schemeClr val="accent1"/>
          </a:lnRef>
          <a:fillRef idx="0">
            <a:schemeClr val="accent1"/>
          </a:fillRef>
          <a:effectRef idx="0">
            <a:schemeClr val="accent1"/>
          </a:effectRef>
          <a:fontRef idx="minor">
            <a:schemeClr val="tx1"/>
          </a:fontRef>
        </p:style>
      </p:cxnSp>
      <p:sp>
        <p:nvSpPr>
          <p:cNvPr id="11" name="Title 1"/>
          <p:cNvSpPr>
            <a:spLocks noGrp="1"/>
          </p:cNvSpPr>
          <p:nvPr>
            <p:ph type="title" hasCustomPrompt="1"/>
          </p:nvPr>
        </p:nvSpPr>
        <p:spPr>
          <a:xfrm>
            <a:off x="269507" y="172621"/>
            <a:ext cx="8604986" cy="416095"/>
          </a:xfrm>
        </p:spPr>
        <p:txBody>
          <a:bodyPr lIns="0" rIns="0" anchor="t">
            <a:noAutofit/>
          </a:bodyPr>
          <a:lstStyle>
            <a:lvl1pPr>
              <a:defRPr sz="2400">
                <a:solidFill>
                  <a:srgbClr val="007749"/>
                </a:solidFill>
                <a:latin typeface="Arial" panose="020B0604020202020204" pitchFamily="34" charset="0"/>
                <a:cs typeface="Arial" panose="020B0604020202020204" pitchFamily="34" charset="0"/>
              </a:defRPr>
            </a:lvl1pPr>
          </a:lstStyle>
          <a:p>
            <a:r>
              <a:rPr lang="it-IT" dirty="0"/>
              <a:t>Titolo della slide</a:t>
            </a:r>
            <a:endParaRPr lang="en-US" dirty="0"/>
          </a:p>
        </p:txBody>
      </p:sp>
      <p:cxnSp>
        <p:nvCxnSpPr>
          <p:cNvPr id="12" name="Connettore 1 7"/>
          <p:cNvCxnSpPr/>
          <p:nvPr userDrawn="1"/>
        </p:nvCxnSpPr>
        <p:spPr>
          <a:xfrm>
            <a:off x="0" y="601554"/>
            <a:ext cx="8874493" cy="0"/>
          </a:xfrm>
          <a:prstGeom prst="line">
            <a:avLst/>
          </a:prstGeom>
          <a:ln w="19050">
            <a:solidFill>
              <a:srgbClr val="007749"/>
            </a:solidFill>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753992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uto">
    <p:spTree>
      <p:nvGrpSpPr>
        <p:cNvPr id="1" name=""/>
        <p:cNvGrpSpPr/>
        <p:nvPr/>
      </p:nvGrpSpPr>
      <p:grpSpPr>
        <a:xfrm>
          <a:off x="0" y="0"/>
          <a:ext cx="0" cy="0"/>
          <a:chOff x="0" y="0"/>
          <a:chExt cx="0" cy="0"/>
        </a:xfrm>
      </p:grpSpPr>
      <p:sp>
        <p:nvSpPr>
          <p:cNvPr id="4" name="Segnaposto contenuto 3"/>
          <p:cNvSpPr>
            <a:spLocks noGrp="1"/>
          </p:cNvSpPr>
          <p:nvPr>
            <p:ph sz="quarter" idx="14"/>
          </p:nvPr>
        </p:nvSpPr>
        <p:spPr>
          <a:xfrm>
            <a:off x="269875" y="1295399"/>
            <a:ext cx="8604250" cy="4732867"/>
          </a:xfrm>
        </p:spPr>
        <p:txBody>
          <a:bodyPr>
            <a:no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13" name="Slide Number Placeholder 5"/>
          <p:cNvSpPr>
            <a:spLocks noGrp="1"/>
          </p:cNvSpPr>
          <p:nvPr>
            <p:ph type="sldNum" sz="quarter" idx="12"/>
          </p:nvPr>
        </p:nvSpPr>
        <p:spPr>
          <a:xfrm>
            <a:off x="7857066" y="6242972"/>
            <a:ext cx="1017425" cy="365125"/>
          </a:xfrm>
        </p:spPr>
        <p:txBody>
          <a:bodyPr/>
          <a:lstStyle>
            <a:lvl1pPr>
              <a:defRPr sz="1100">
                <a:solidFill>
                  <a:schemeClr val="tx1">
                    <a:lumMod val="50000"/>
                    <a:lumOff val="50000"/>
                  </a:schemeClr>
                </a:solidFill>
              </a:defRPr>
            </a:lvl1pPr>
          </a:lstStyle>
          <a:p>
            <a:fld id="{1DED2A74-3D0D-49B8-89BC-D2C6E902C5B9}" type="slidenum">
              <a:rPr lang="it-IT" smtClean="0"/>
              <a:pPr/>
              <a:t>‹N›</a:t>
            </a:fld>
            <a:endParaRPr lang="it-IT" dirty="0"/>
          </a:p>
        </p:txBody>
      </p:sp>
      <p:sp>
        <p:nvSpPr>
          <p:cNvPr id="15" name="Segnaposto testo 14"/>
          <p:cNvSpPr>
            <a:spLocks noGrp="1"/>
          </p:cNvSpPr>
          <p:nvPr>
            <p:ph type="body" sz="quarter" idx="13" hasCustomPrompt="1"/>
          </p:nvPr>
        </p:nvSpPr>
        <p:spPr>
          <a:xfrm>
            <a:off x="270242" y="734097"/>
            <a:ext cx="8604250" cy="345411"/>
          </a:xfrm>
        </p:spPr>
        <p:txBody>
          <a:bodyPr lIns="0" rIns="0">
            <a:normAutofit/>
          </a:bodyPr>
          <a:lstStyle>
            <a:lvl1pPr marL="0" marR="0" indent="0" algn="l" defTabSz="914400" rtl="0" eaLnBrk="1" fontAlgn="auto" latinLnBrk="0" hangingPunct="1">
              <a:lnSpc>
                <a:spcPct val="100000"/>
              </a:lnSpc>
              <a:spcBef>
                <a:spcPts val="0"/>
              </a:spcBef>
              <a:spcAft>
                <a:spcPts val="0"/>
              </a:spcAft>
              <a:buClrTx/>
              <a:buSzTx/>
              <a:buFontTx/>
              <a:buNone/>
              <a:tabLst/>
              <a:defRPr sz="1600" i="1">
                <a:solidFill>
                  <a:schemeClr val="tx1">
                    <a:lumMod val="65000"/>
                    <a:lumOff val="3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600" b="0" i="0" u="none" strike="noStrike" kern="1200" cap="none" spc="0" normalizeH="0" baseline="0" noProof="0" dirty="0">
                <a:ln>
                  <a:noFill/>
                </a:ln>
                <a:solidFill>
                  <a:prstClr val="black">
                    <a:lumMod val="65000"/>
                    <a:lumOff val="35000"/>
                  </a:prstClr>
                </a:solidFill>
                <a:effectLst/>
                <a:uLnTx/>
                <a:uFillTx/>
                <a:latin typeface="Arial" panose="020B0604020202020204" pitchFamily="34" charset="0"/>
                <a:ea typeface="+mn-ea"/>
                <a:cs typeface="Arial" panose="020B0604020202020204" pitchFamily="34" charset="0"/>
              </a:rPr>
              <a:t>Sottotitolo della slide</a:t>
            </a:r>
          </a:p>
        </p:txBody>
      </p:sp>
      <p:sp>
        <p:nvSpPr>
          <p:cNvPr id="16" name="CasellaDiTesto 15"/>
          <p:cNvSpPr txBox="1"/>
          <p:nvPr userDrawn="1"/>
        </p:nvSpPr>
        <p:spPr>
          <a:xfrm>
            <a:off x="269507" y="6300711"/>
            <a:ext cx="1237560" cy="246221"/>
          </a:xfrm>
          <a:prstGeom prst="rect">
            <a:avLst/>
          </a:prstGeom>
          <a:noFill/>
        </p:spPr>
        <p:txBody>
          <a:bodyPr wrap="square" rtlCol="0" anchor="ctr">
            <a:spAutoFit/>
          </a:bodyPr>
          <a:lstStyle/>
          <a:p>
            <a:r>
              <a:rPr lang="it-IT" sz="1000" dirty="0">
                <a:solidFill>
                  <a:schemeClr val="tx1">
                    <a:lumMod val="50000"/>
                    <a:lumOff val="50000"/>
                  </a:schemeClr>
                </a:solidFill>
              </a:rPr>
              <a:t>Università LUMSA</a:t>
            </a:r>
          </a:p>
        </p:txBody>
      </p:sp>
      <p:cxnSp>
        <p:nvCxnSpPr>
          <p:cNvPr id="22" name="Connettore diritto 21"/>
          <p:cNvCxnSpPr/>
          <p:nvPr userDrawn="1"/>
        </p:nvCxnSpPr>
        <p:spPr>
          <a:xfrm>
            <a:off x="285014" y="6300711"/>
            <a:ext cx="0" cy="246221"/>
          </a:xfrm>
          <a:prstGeom prst="line">
            <a:avLst/>
          </a:prstGeom>
          <a:ln w="12700">
            <a:solidFill>
              <a:srgbClr val="007749"/>
            </a:solidFill>
          </a:ln>
        </p:spPr>
        <p:style>
          <a:lnRef idx="1">
            <a:schemeClr val="accent1"/>
          </a:lnRef>
          <a:fillRef idx="0">
            <a:schemeClr val="accent1"/>
          </a:fillRef>
          <a:effectRef idx="0">
            <a:schemeClr val="accent1"/>
          </a:effectRef>
          <a:fontRef idx="minor">
            <a:schemeClr val="tx1"/>
          </a:fontRef>
        </p:style>
      </p:cxnSp>
      <p:cxnSp>
        <p:nvCxnSpPr>
          <p:cNvPr id="25" name="Connettore diritto 24"/>
          <p:cNvCxnSpPr/>
          <p:nvPr userDrawn="1"/>
        </p:nvCxnSpPr>
        <p:spPr>
          <a:xfrm>
            <a:off x="8874491" y="6300711"/>
            <a:ext cx="0" cy="246221"/>
          </a:xfrm>
          <a:prstGeom prst="line">
            <a:avLst/>
          </a:prstGeom>
          <a:ln w="12700">
            <a:solidFill>
              <a:srgbClr val="007749"/>
            </a:solidFill>
          </a:ln>
        </p:spPr>
        <p:style>
          <a:lnRef idx="1">
            <a:schemeClr val="accent1"/>
          </a:lnRef>
          <a:fillRef idx="0">
            <a:schemeClr val="accent1"/>
          </a:fillRef>
          <a:effectRef idx="0">
            <a:schemeClr val="accent1"/>
          </a:effectRef>
          <a:fontRef idx="minor">
            <a:schemeClr val="tx1"/>
          </a:fontRef>
        </p:style>
      </p:cxnSp>
      <p:sp>
        <p:nvSpPr>
          <p:cNvPr id="10" name="Title 1"/>
          <p:cNvSpPr>
            <a:spLocks noGrp="1"/>
          </p:cNvSpPr>
          <p:nvPr>
            <p:ph type="title" hasCustomPrompt="1"/>
          </p:nvPr>
        </p:nvSpPr>
        <p:spPr>
          <a:xfrm>
            <a:off x="269507" y="172621"/>
            <a:ext cx="8604986" cy="416095"/>
          </a:xfrm>
        </p:spPr>
        <p:txBody>
          <a:bodyPr lIns="0" rIns="0" anchor="t">
            <a:noAutofit/>
          </a:bodyPr>
          <a:lstStyle>
            <a:lvl1pPr>
              <a:defRPr sz="2400">
                <a:solidFill>
                  <a:srgbClr val="007749"/>
                </a:solidFill>
                <a:latin typeface="Arial" panose="020B0604020202020204" pitchFamily="34" charset="0"/>
                <a:cs typeface="Arial" panose="020B0604020202020204" pitchFamily="34" charset="0"/>
              </a:defRPr>
            </a:lvl1pPr>
          </a:lstStyle>
          <a:p>
            <a:r>
              <a:rPr lang="it-IT" dirty="0"/>
              <a:t>Titolo della slide</a:t>
            </a:r>
            <a:endParaRPr lang="en-US" dirty="0"/>
          </a:p>
        </p:txBody>
      </p:sp>
      <p:cxnSp>
        <p:nvCxnSpPr>
          <p:cNvPr id="11" name="Connettore 1 7"/>
          <p:cNvCxnSpPr/>
          <p:nvPr userDrawn="1"/>
        </p:nvCxnSpPr>
        <p:spPr>
          <a:xfrm>
            <a:off x="0" y="601554"/>
            <a:ext cx="8874493" cy="0"/>
          </a:xfrm>
          <a:prstGeom prst="line">
            <a:avLst/>
          </a:prstGeom>
          <a:ln w="19050">
            <a:solidFill>
              <a:srgbClr val="007749"/>
            </a:solidFill>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10710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hiusura">
    <p:spTree>
      <p:nvGrpSpPr>
        <p:cNvPr id="1" name=""/>
        <p:cNvGrpSpPr/>
        <p:nvPr/>
      </p:nvGrpSpPr>
      <p:grpSpPr>
        <a:xfrm>
          <a:off x="0" y="0"/>
          <a:ext cx="0" cy="0"/>
          <a:chOff x="0" y="0"/>
          <a:chExt cx="0" cy="0"/>
        </a:xfrm>
      </p:grpSpPr>
      <p:sp>
        <p:nvSpPr>
          <p:cNvPr id="9" name="Triangolo rettangolo 8"/>
          <p:cNvSpPr/>
          <p:nvPr userDrawn="1"/>
        </p:nvSpPr>
        <p:spPr>
          <a:xfrm rot="6236280">
            <a:off x="1978923" y="613677"/>
            <a:ext cx="8549007" cy="6905936"/>
          </a:xfrm>
          <a:prstGeom prst="rtTriangle">
            <a:avLst/>
          </a:prstGeom>
          <a:gradFill>
            <a:gsLst>
              <a:gs pos="3000">
                <a:srgbClr val="007749"/>
              </a:gs>
              <a:gs pos="100000">
                <a:schemeClr val="bg1"/>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0" name="Triangolo rettangolo 9"/>
          <p:cNvSpPr/>
          <p:nvPr userDrawn="1"/>
        </p:nvSpPr>
        <p:spPr>
          <a:xfrm rot="5400000">
            <a:off x="1007706" y="-1007707"/>
            <a:ext cx="8845420" cy="10860833"/>
          </a:xfrm>
          <a:prstGeom prst="rtTriangle">
            <a:avLst/>
          </a:prstGeom>
          <a:gradFill>
            <a:gsLst>
              <a:gs pos="23000">
                <a:schemeClr val="bg1"/>
              </a:gs>
              <a:gs pos="100000">
                <a:schemeClr val="bg1">
                  <a:lumMod val="85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le 1"/>
          <p:cNvSpPr>
            <a:spLocks noGrp="1"/>
          </p:cNvSpPr>
          <p:nvPr>
            <p:ph type="ctrTitle" hasCustomPrompt="1"/>
          </p:nvPr>
        </p:nvSpPr>
        <p:spPr>
          <a:xfrm>
            <a:off x="595993" y="1003300"/>
            <a:ext cx="5772150" cy="2506663"/>
          </a:xfrm>
        </p:spPr>
        <p:txBody>
          <a:bodyPr anchor="b">
            <a:normAutofit/>
          </a:bodyPr>
          <a:lstStyle>
            <a:lvl1pPr algn="l">
              <a:defRPr sz="4000" b="1" baseline="0">
                <a:solidFill>
                  <a:srgbClr val="007749"/>
                </a:solidFill>
                <a:latin typeface="Arial" panose="020B0604020202020204" pitchFamily="34" charset="0"/>
                <a:cs typeface="Arial" panose="020B0604020202020204" pitchFamily="34" charset="0"/>
              </a:defRPr>
            </a:lvl1pPr>
          </a:lstStyle>
          <a:p>
            <a:r>
              <a:rPr lang="it-IT" dirty="0"/>
              <a:t>Prof.ssa</a:t>
            </a:r>
            <a:br>
              <a:rPr lang="it-IT" dirty="0"/>
            </a:br>
            <a:r>
              <a:rPr lang="it-IT" dirty="0"/>
              <a:t>Nome</a:t>
            </a:r>
            <a:br>
              <a:rPr lang="it-IT" dirty="0"/>
            </a:br>
            <a:r>
              <a:rPr lang="it-IT" dirty="0"/>
              <a:t>Cognome</a:t>
            </a:r>
            <a:endParaRPr lang="en-US" dirty="0"/>
          </a:p>
        </p:txBody>
      </p:sp>
      <p:sp>
        <p:nvSpPr>
          <p:cNvPr id="3" name="Subtitle 2"/>
          <p:cNvSpPr>
            <a:spLocks noGrp="1"/>
          </p:cNvSpPr>
          <p:nvPr>
            <p:ph type="subTitle" idx="1" hasCustomPrompt="1"/>
          </p:nvPr>
        </p:nvSpPr>
        <p:spPr>
          <a:xfrm>
            <a:off x="595993" y="3591396"/>
            <a:ext cx="5773874" cy="1737196"/>
          </a:xfrm>
        </p:spPr>
        <p:txBody>
          <a:bodyPr>
            <a:normAutofit/>
          </a:bodyPr>
          <a:lstStyle>
            <a:lvl1pPr marL="0" marR="0" indent="0" algn="l" defTabSz="914400" rtl="0" eaLnBrk="1" fontAlgn="auto" latinLnBrk="0" hangingPunct="1">
              <a:lnSpc>
                <a:spcPct val="90000"/>
              </a:lnSpc>
              <a:spcBef>
                <a:spcPts val="600"/>
              </a:spcBef>
              <a:spcAft>
                <a:spcPts val="0"/>
              </a:spcAft>
              <a:buClr>
                <a:srgbClr val="F15A22"/>
              </a:buClr>
              <a:buSzTx/>
              <a:buFont typeface="Wingdings" panose="05000000000000000000" pitchFamily="2" charset="2"/>
              <a:buNone/>
              <a:tabLst/>
              <a:defRPr sz="1800" baseline="0">
                <a:solidFill>
                  <a:schemeClr val="tx1">
                    <a:lumMod val="65000"/>
                    <a:lumOff val="35000"/>
                  </a:schemeClr>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dirty="0"/>
              <a:t>Ricevimento:</a:t>
            </a:r>
          </a:p>
          <a:p>
            <a:r>
              <a:rPr lang="it-IT" dirty="0"/>
              <a:t>Piazza delle Vaschette, 101</a:t>
            </a:r>
          </a:p>
          <a:p>
            <a:r>
              <a:rPr lang="it-IT" dirty="0"/>
              <a:t>Secondo piano, studio X</a:t>
            </a:r>
          </a:p>
          <a:p>
            <a:r>
              <a:rPr lang="it-IT" dirty="0"/>
              <a:t>Mercoledì 16.00 - 18.00</a:t>
            </a:r>
          </a:p>
          <a:p>
            <a:r>
              <a:rPr lang="it-IT" dirty="0"/>
              <a:t>nome.cognome@lumsa.it</a:t>
            </a:r>
          </a:p>
        </p:txBody>
      </p:sp>
      <p:pic>
        <p:nvPicPr>
          <p:cNvPr id="8" name="Immagin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529781" y="5390607"/>
            <a:ext cx="2958783" cy="1011903"/>
          </a:xfrm>
          <a:prstGeom prst="rect">
            <a:avLst/>
          </a:prstGeom>
        </p:spPr>
      </p:pic>
    </p:spTree>
    <p:extLst>
      <p:ext uri="{BB962C8B-B14F-4D97-AF65-F5344CB8AC3E}">
        <p14:creationId xmlns:p14="http://schemas.microsoft.com/office/powerpoint/2010/main" val="19218766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olo e contenuto">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69507" y="172621"/>
            <a:ext cx="8604986" cy="416095"/>
          </a:xfrm>
        </p:spPr>
        <p:txBody>
          <a:bodyPr lIns="0" rIns="0" anchor="t">
            <a:noAutofit/>
          </a:bodyPr>
          <a:lstStyle>
            <a:lvl1pPr>
              <a:defRPr sz="2400">
                <a:solidFill>
                  <a:srgbClr val="007749"/>
                </a:solidFill>
                <a:latin typeface="Arial" panose="020B0604020202020204" pitchFamily="34" charset="0"/>
                <a:cs typeface="Arial" panose="020B0604020202020204" pitchFamily="34" charset="0"/>
              </a:defRPr>
            </a:lvl1pPr>
          </a:lstStyle>
          <a:p>
            <a:r>
              <a:rPr lang="it-IT" dirty="0"/>
              <a:t>Titolo della slide</a:t>
            </a:r>
            <a:endParaRPr lang="en-US" dirty="0"/>
          </a:p>
        </p:txBody>
      </p:sp>
      <p:sp>
        <p:nvSpPr>
          <p:cNvPr id="6" name="Slide Number Placeholder 5"/>
          <p:cNvSpPr>
            <a:spLocks noGrp="1"/>
          </p:cNvSpPr>
          <p:nvPr>
            <p:ph type="sldNum" sz="quarter" idx="12"/>
          </p:nvPr>
        </p:nvSpPr>
        <p:spPr>
          <a:xfrm>
            <a:off x="7857066" y="6242972"/>
            <a:ext cx="1017425" cy="365125"/>
          </a:xfrm>
        </p:spPr>
        <p:txBody>
          <a:bodyPr/>
          <a:lstStyle>
            <a:lvl1pPr>
              <a:defRPr sz="1100">
                <a:solidFill>
                  <a:schemeClr val="tx1">
                    <a:lumMod val="50000"/>
                    <a:lumOff val="50000"/>
                  </a:schemeClr>
                </a:solidFill>
              </a:defRPr>
            </a:lvl1pPr>
          </a:lstStyle>
          <a:p>
            <a:fld id="{1DED2A74-3D0D-49B8-89BC-D2C6E902C5B9}" type="slidenum">
              <a:rPr lang="it-IT" smtClean="0"/>
              <a:pPr/>
              <a:t>‹N›</a:t>
            </a:fld>
            <a:endParaRPr lang="it-IT" dirty="0"/>
          </a:p>
        </p:txBody>
      </p:sp>
      <p:cxnSp>
        <p:nvCxnSpPr>
          <p:cNvPr id="8" name="Connettore 1 7"/>
          <p:cNvCxnSpPr/>
          <p:nvPr userDrawn="1"/>
        </p:nvCxnSpPr>
        <p:spPr>
          <a:xfrm>
            <a:off x="0" y="601554"/>
            <a:ext cx="8874493" cy="0"/>
          </a:xfrm>
          <a:prstGeom prst="line">
            <a:avLst/>
          </a:prstGeom>
          <a:ln w="19050">
            <a:solidFill>
              <a:srgbClr val="007749"/>
            </a:solidFill>
            <a:tailEnd type="none"/>
          </a:ln>
        </p:spPr>
        <p:style>
          <a:lnRef idx="1">
            <a:schemeClr val="accent1"/>
          </a:lnRef>
          <a:fillRef idx="0">
            <a:schemeClr val="accent1"/>
          </a:fillRef>
          <a:effectRef idx="0">
            <a:schemeClr val="accent1"/>
          </a:effectRef>
          <a:fontRef idx="minor">
            <a:schemeClr val="tx1"/>
          </a:fontRef>
        </p:style>
      </p:cxnSp>
      <p:sp>
        <p:nvSpPr>
          <p:cNvPr id="12" name="Segnaposto contenuto 2"/>
          <p:cNvSpPr>
            <a:spLocks noGrp="1"/>
          </p:cNvSpPr>
          <p:nvPr>
            <p:ph idx="1" hasCustomPrompt="1"/>
          </p:nvPr>
        </p:nvSpPr>
        <p:spPr>
          <a:xfrm>
            <a:off x="269507" y="1283829"/>
            <a:ext cx="8604986" cy="4752903"/>
          </a:xfrm>
        </p:spPr>
        <p:txBody>
          <a:bodyPr numCol="2" spcCol="360000" anchor="t">
            <a:noAutofit/>
          </a:bodyPr>
          <a:lstStyle>
            <a:lvl1pPr>
              <a:lnSpc>
                <a:spcPct val="125000"/>
              </a:lnSpc>
              <a:defRPr sz="1600"/>
            </a:lvl1pPr>
          </a:lstStyle>
          <a:p>
            <a:pPr marL="0" indent="0">
              <a:lnSpc>
                <a:spcPct val="114000"/>
              </a:lnSpc>
              <a:spcBef>
                <a:spcPts val="0"/>
              </a:spcBef>
              <a:spcAft>
                <a:spcPts val="1000"/>
              </a:spcAft>
              <a:buNone/>
            </a:pPr>
            <a:r>
              <a:rPr lang="it-IT" sz="1600" dirty="0" err="1"/>
              <a:t>Lorem</a:t>
            </a:r>
            <a:r>
              <a:rPr lang="it-IT" sz="1600" dirty="0"/>
              <a:t> </a:t>
            </a:r>
            <a:r>
              <a:rPr lang="it-IT" sz="1600" dirty="0" err="1"/>
              <a:t>ipsum</a:t>
            </a:r>
            <a:r>
              <a:rPr lang="it-IT" sz="1600" dirty="0"/>
              <a:t> </a:t>
            </a:r>
            <a:r>
              <a:rPr lang="it-IT" sz="1600" dirty="0" err="1"/>
              <a:t>dolor</a:t>
            </a:r>
            <a:r>
              <a:rPr lang="it-IT" sz="1600" dirty="0"/>
              <a:t> </a:t>
            </a:r>
            <a:r>
              <a:rPr lang="it-IT" sz="1600" dirty="0" err="1"/>
              <a:t>sit</a:t>
            </a:r>
            <a:r>
              <a:rPr lang="it-IT" sz="1600" dirty="0"/>
              <a:t> </a:t>
            </a:r>
            <a:r>
              <a:rPr lang="it-IT" sz="1600" dirty="0" err="1"/>
              <a:t>amet</a:t>
            </a:r>
            <a:r>
              <a:rPr lang="it-IT" sz="1600" dirty="0"/>
              <a:t>, </a:t>
            </a:r>
            <a:r>
              <a:rPr lang="it-IT" sz="1600" dirty="0" err="1"/>
              <a:t>consectetur</a:t>
            </a:r>
            <a:r>
              <a:rPr lang="it-IT" sz="1600" dirty="0"/>
              <a:t> </a:t>
            </a:r>
            <a:r>
              <a:rPr lang="it-IT" sz="1600" dirty="0" err="1"/>
              <a:t>adipiscing</a:t>
            </a:r>
            <a:r>
              <a:rPr lang="it-IT" sz="1600" dirty="0"/>
              <a:t> </a:t>
            </a:r>
            <a:r>
              <a:rPr lang="it-IT" sz="1600" dirty="0" err="1"/>
              <a:t>elit</a:t>
            </a:r>
            <a:r>
              <a:rPr lang="it-IT" sz="1600" dirty="0"/>
              <a:t>, </a:t>
            </a:r>
            <a:r>
              <a:rPr lang="it-IT" sz="1600" dirty="0" err="1"/>
              <a:t>sed</a:t>
            </a:r>
            <a:r>
              <a:rPr lang="it-IT" sz="1600" dirty="0"/>
              <a:t> do </a:t>
            </a:r>
            <a:r>
              <a:rPr lang="it-IT" sz="1600" dirty="0" err="1"/>
              <a:t>eiusmod</a:t>
            </a:r>
            <a:r>
              <a:rPr lang="it-IT" sz="1600" dirty="0"/>
              <a:t> </a:t>
            </a:r>
            <a:r>
              <a:rPr lang="it-IT" sz="1600" dirty="0" err="1"/>
              <a:t>tempor</a:t>
            </a:r>
            <a:r>
              <a:rPr lang="it-IT" sz="1600" dirty="0"/>
              <a:t> </a:t>
            </a:r>
            <a:r>
              <a:rPr lang="it-IT" sz="1600" dirty="0" err="1"/>
              <a:t>incididunt</a:t>
            </a:r>
            <a:r>
              <a:rPr lang="it-IT" sz="1600" dirty="0"/>
              <a:t> ut </a:t>
            </a:r>
            <a:r>
              <a:rPr lang="it-IT" sz="1600" dirty="0" err="1"/>
              <a:t>labore</a:t>
            </a:r>
            <a:r>
              <a:rPr lang="it-IT" sz="1600" dirty="0"/>
              <a:t> et dolore magna </a:t>
            </a:r>
            <a:r>
              <a:rPr lang="it-IT" sz="1600" dirty="0" err="1"/>
              <a:t>aliqua</a:t>
            </a:r>
            <a:r>
              <a:rPr lang="it-IT" sz="1600" dirty="0"/>
              <a:t>.</a:t>
            </a:r>
          </a:p>
          <a:p>
            <a:pPr marL="0" indent="0">
              <a:lnSpc>
                <a:spcPct val="114000"/>
              </a:lnSpc>
              <a:spcBef>
                <a:spcPts val="0"/>
              </a:spcBef>
              <a:spcAft>
                <a:spcPts val="1000"/>
              </a:spcAft>
              <a:buNone/>
            </a:pPr>
            <a:r>
              <a:rPr lang="it-IT" sz="1600" dirty="0"/>
              <a:t>Ut </a:t>
            </a:r>
            <a:r>
              <a:rPr lang="it-IT" sz="1600" dirty="0" err="1"/>
              <a:t>enim</a:t>
            </a:r>
            <a:r>
              <a:rPr lang="it-IT" sz="1600" dirty="0"/>
              <a:t> ad </a:t>
            </a:r>
            <a:r>
              <a:rPr lang="it-IT" sz="1600" dirty="0" err="1"/>
              <a:t>minim</a:t>
            </a:r>
            <a:r>
              <a:rPr lang="it-IT" sz="1600" dirty="0"/>
              <a:t> </a:t>
            </a:r>
            <a:r>
              <a:rPr lang="it-IT" sz="1600" dirty="0" err="1"/>
              <a:t>veniam</a:t>
            </a:r>
            <a:r>
              <a:rPr lang="it-IT" sz="1600" dirty="0"/>
              <a:t>, </a:t>
            </a:r>
            <a:r>
              <a:rPr lang="it-IT" sz="1600" dirty="0" err="1"/>
              <a:t>quis</a:t>
            </a:r>
            <a:r>
              <a:rPr lang="it-IT" sz="1600" dirty="0"/>
              <a:t> </a:t>
            </a:r>
            <a:r>
              <a:rPr lang="it-IT" sz="1600" dirty="0" err="1"/>
              <a:t>nostrud</a:t>
            </a:r>
            <a:r>
              <a:rPr lang="it-IT" sz="1600" dirty="0"/>
              <a:t> </a:t>
            </a:r>
            <a:r>
              <a:rPr lang="it-IT" sz="1600" dirty="0" err="1"/>
              <a:t>exercitation</a:t>
            </a:r>
            <a:r>
              <a:rPr lang="it-IT" sz="1600" dirty="0"/>
              <a:t> </a:t>
            </a:r>
            <a:r>
              <a:rPr lang="it-IT" sz="1600" dirty="0" err="1"/>
              <a:t>ullamco</a:t>
            </a:r>
            <a:r>
              <a:rPr lang="it-IT" sz="1600" dirty="0"/>
              <a:t> </a:t>
            </a:r>
            <a:r>
              <a:rPr lang="it-IT" sz="1600" dirty="0" err="1"/>
              <a:t>laboris</a:t>
            </a:r>
            <a:r>
              <a:rPr lang="it-IT" sz="1600" dirty="0"/>
              <a:t> </a:t>
            </a:r>
            <a:r>
              <a:rPr lang="it-IT" sz="1600" dirty="0" err="1"/>
              <a:t>nisi</a:t>
            </a:r>
            <a:r>
              <a:rPr lang="it-IT" sz="1600" dirty="0"/>
              <a:t> ut </a:t>
            </a:r>
            <a:r>
              <a:rPr lang="it-IT" sz="1600" dirty="0" err="1"/>
              <a:t>aliquip</a:t>
            </a:r>
            <a:r>
              <a:rPr lang="it-IT" sz="1600" dirty="0"/>
              <a:t> ex ea </a:t>
            </a:r>
            <a:r>
              <a:rPr lang="it-IT" sz="1600" dirty="0" err="1"/>
              <a:t>commodo</a:t>
            </a:r>
            <a:r>
              <a:rPr lang="it-IT" sz="1600" dirty="0"/>
              <a:t> </a:t>
            </a:r>
            <a:r>
              <a:rPr lang="it-IT" sz="1600" dirty="0" err="1"/>
              <a:t>consequat</a:t>
            </a:r>
            <a:r>
              <a:rPr lang="it-IT" sz="1600" dirty="0"/>
              <a:t>. </a:t>
            </a:r>
            <a:r>
              <a:rPr lang="it-IT" sz="1600" dirty="0" err="1"/>
              <a:t>Duis</a:t>
            </a:r>
            <a:r>
              <a:rPr lang="it-IT" sz="1600" dirty="0"/>
              <a:t> </a:t>
            </a:r>
            <a:r>
              <a:rPr lang="it-IT" sz="1600" dirty="0" err="1"/>
              <a:t>aute</a:t>
            </a:r>
            <a:r>
              <a:rPr lang="it-IT" sz="1600" dirty="0"/>
              <a:t> </a:t>
            </a:r>
            <a:r>
              <a:rPr lang="it-IT" sz="1600" dirty="0" err="1"/>
              <a:t>irure</a:t>
            </a:r>
            <a:r>
              <a:rPr lang="it-IT" sz="1600" dirty="0"/>
              <a:t> </a:t>
            </a:r>
            <a:r>
              <a:rPr lang="it-IT" sz="1600" dirty="0" err="1"/>
              <a:t>dolor</a:t>
            </a:r>
            <a:r>
              <a:rPr lang="it-IT" sz="1600" dirty="0"/>
              <a:t> in </a:t>
            </a:r>
            <a:r>
              <a:rPr lang="it-IT" sz="1600" dirty="0" err="1"/>
              <a:t>reprehenderit</a:t>
            </a:r>
            <a:r>
              <a:rPr lang="it-IT" sz="1600" dirty="0"/>
              <a:t> in </a:t>
            </a:r>
            <a:r>
              <a:rPr lang="it-IT" sz="1600" dirty="0" err="1"/>
              <a:t>voluptate</a:t>
            </a:r>
            <a:r>
              <a:rPr lang="it-IT" sz="1600" dirty="0"/>
              <a:t> </a:t>
            </a:r>
            <a:r>
              <a:rPr lang="it-IT" sz="1600" dirty="0" err="1"/>
              <a:t>velit</a:t>
            </a:r>
            <a:r>
              <a:rPr lang="it-IT" sz="1600" dirty="0"/>
              <a:t> esse </a:t>
            </a:r>
            <a:r>
              <a:rPr lang="it-IT" sz="1600" dirty="0" err="1"/>
              <a:t>cillum</a:t>
            </a:r>
            <a:r>
              <a:rPr lang="it-IT" sz="1600" dirty="0"/>
              <a:t> dolore </a:t>
            </a:r>
            <a:r>
              <a:rPr lang="it-IT" sz="1600" dirty="0" err="1"/>
              <a:t>eu</a:t>
            </a:r>
            <a:r>
              <a:rPr lang="it-IT" sz="1600" dirty="0"/>
              <a:t> </a:t>
            </a:r>
            <a:r>
              <a:rPr lang="it-IT" sz="1600" dirty="0" err="1"/>
              <a:t>fugiat</a:t>
            </a:r>
            <a:r>
              <a:rPr lang="it-IT" sz="1600" dirty="0"/>
              <a:t> nulla </a:t>
            </a:r>
            <a:r>
              <a:rPr lang="it-IT" sz="1600" dirty="0" err="1"/>
              <a:t>pariatur</a:t>
            </a:r>
            <a:r>
              <a:rPr lang="it-IT" sz="1600" dirty="0"/>
              <a:t>. </a:t>
            </a:r>
            <a:r>
              <a:rPr lang="it-IT" sz="1600" dirty="0" err="1"/>
              <a:t>Excepteur</a:t>
            </a:r>
            <a:r>
              <a:rPr lang="it-IT" sz="1600" dirty="0"/>
              <a:t> </a:t>
            </a:r>
            <a:r>
              <a:rPr lang="it-IT" sz="1600" dirty="0" err="1"/>
              <a:t>sint</a:t>
            </a:r>
            <a:r>
              <a:rPr lang="it-IT" sz="1600" dirty="0"/>
              <a:t> </a:t>
            </a:r>
            <a:r>
              <a:rPr lang="it-IT" sz="1600" dirty="0" err="1"/>
              <a:t>occaecat</a:t>
            </a:r>
            <a:r>
              <a:rPr lang="it-IT" sz="1600" dirty="0"/>
              <a:t> </a:t>
            </a:r>
            <a:r>
              <a:rPr lang="it-IT" sz="1600" dirty="0" err="1"/>
              <a:t>cupidatat</a:t>
            </a:r>
            <a:r>
              <a:rPr lang="it-IT" sz="1600" dirty="0"/>
              <a:t> non </a:t>
            </a:r>
            <a:r>
              <a:rPr lang="it-IT" sz="1600" dirty="0" err="1"/>
              <a:t>proident</a:t>
            </a:r>
            <a:r>
              <a:rPr lang="it-IT" sz="1600" dirty="0"/>
              <a:t>, </a:t>
            </a:r>
            <a:r>
              <a:rPr lang="it-IT" sz="1600" dirty="0" err="1"/>
              <a:t>sunt</a:t>
            </a:r>
            <a:r>
              <a:rPr lang="it-IT" sz="1600" dirty="0"/>
              <a:t> in culpa qui officia </a:t>
            </a:r>
            <a:r>
              <a:rPr lang="it-IT" sz="1600" dirty="0" err="1"/>
              <a:t>deserunt</a:t>
            </a:r>
            <a:r>
              <a:rPr lang="it-IT" sz="1600" dirty="0"/>
              <a:t> </a:t>
            </a:r>
            <a:r>
              <a:rPr lang="it-IT" sz="1600" dirty="0" err="1"/>
              <a:t>mollit</a:t>
            </a:r>
            <a:r>
              <a:rPr lang="it-IT" sz="1600" dirty="0"/>
              <a:t> </a:t>
            </a:r>
            <a:r>
              <a:rPr lang="it-IT" sz="1600" dirty="0" err="1"/>
              <a:t>anim</a:t>
            </a:r>
            <a:r>
              <a:rPr lang="it-IT" sz="1600" dirty="0"/>
              <a:t> id est </a:t>
            </a:r>
            <a:r>
              <a:rPr lang="it-IT" sz="1600" dirty="0" err="1"/>
              <a:t>laborum</a:t>
            </a:r>
            <a:r>
              <a:rPr lang="it-IT" sz="1600" dirty="0"/>
              <a:t>.</a:t>
            </a:r>
          </a:p>
          <a:p>
            <a:pPr marL="0" indent="0">
              <a:lnSpc>
                <a:spcPct val="114000"/>
              </a:lnSpc>
              <a:spcBef>
                <a:spcPts val="0"/>
              </a:spcBef>
              <a:spcAft>
                <a:spcPts val="1000"/>
              </a:spcAft>
              <a:buNone/>
            </a:pPr>
            <a:r>
              <a:rPr lang="it-IT" sz="1600" dirty="0" err="1"/>
              <a:t>Lorem</a:t>
            </a:r>
            <a:r>
              <a:rPr lang="it-IT" sz="1600" dirty="0"/>
              <a:t> </a:t>
            </a:r>
            <a:r>
              <a:rPr lang="it-IT" sz="1600" dirty="0" err="1"/>
              <a:t>ipsum</a:t>
            </a:r>
            <a:r>
              <a:rPr lang="it-IT" sz="1600" dirty="0"/>
              <a:t> </a:t>
            </a:r>
            <a:r>
              <a:rPr lang="it-IT" sz="1600" dirty="0" err="1"/>
              <a:t>dolor</a:t>
            </a:r>
            <a:r>
              <a:rPr lang="it-IT" sz="1600" dirty="0"/>
              <a:t> </a:t>
            </a:r>
            <a:r>
              <a:rPr lang="it-IT" sz="1600" dirty="0" err="1"/>
              <a:t>sit</a:t>
            </a:r>
            <a:r>
              <a:rPr lang="it-IT" sz="1600" dirty="0"/>
              <a:t> </a:t>
            </a:r>
            <a:r>
              <a:rPr lang="it-IT" sz="1600" dirty="0" err="1"/>
              <a:t>amet</a:t>
            </a:r>
            <a:r>
              <a:rPr lang="it-IT" sz="1600" dirty="0"/>
              <a:t>, </a:t>
            </a:r>
            <a:r>
              <a:rPr lang="it-IT" sz="1600" dirty="0" err="1"/>
              <a:t>consectetur</a:t>
            </a:r>
            <a:r>
              <a:rPr lang="it-IT" sz="1600" dirty="0"/>
              <a:t> </a:t>
            </a:r>
            <a:r>
              <a:rPr lang="it-IT" sz="1600" dirty="0" err="1"/>
              <a:t>adipiscing</a:t>
            </a:r>
            <a:r>
              <a:rPr lang="it-IT" sz="1600" dirty="0"/>
              <a:t> </a:t>
            </a:r>
            <a:r>
              <a:rPr lang="it-IT" sz="1600" dirty="0" err="1"/>
              <a:t>elit</a:t>
            </a:r>
            <a:r>
              <a:rPr lang="it-IT" sz="1600" dirty="0"/>
              <a:t>, </a:t>
            </a:r>
            <a:r>
              <a:rPr lang="it-IT" sz="1600" dirty="0" err="1"/>
              <a:t>sed</a:t>
            </a:r>
            <a:r>
              <a:rPr lang="it-IT" sz="1600" dirty="0"/>
              <a:t> do </a:t>
            </a:r>
            <a:r>
              <a:rPr lang="it-IT" sz="1600" dirty="0" err="1"/>
              <a:t>eiusmod</a:t>
            </a:r>
            <a:r>
              <a:rPr lang="it-IT" sz="1600" dirty="0"/>
              <a:t> </a:t>
            </a:r>
            <a:r>
              <a:rPr lang="it-IT" sz="1600" dirty="0" err="1"/>
              <a:t>tempor</a:t>
            </a:r>
            <a:r>
              <a:rPr lang="it-IT" sz="1600" dirty="0"/>
              <a:t> </a:t>
            </a:r>
            <a:r>
              <a:rPr lang="it-IT" sz="1600" dirty="0" err="1"/>
              <a:t>incididunt</a:t>
            </a:r>
            <a:r>
              <a:rPr lang="it-IT" sz="1600" dirty="0"/>
              <a:t> ut </a:t>
            </a:r>
            <a:r>
              <a:rPr lang="it-IT" sz="1600" dirty="0" err="1"/>
              <a:t>labore</a:t>
            </a:r>
            <a:r>
              <a:rPr lang="it-IT" sz="1600" dirty="0"/>
              <a:t> et dolore magna </a:t>
            </a:r>
            <a:r>
              <a:rPr lang="it-IT" sz="1600" dirty="0" err="1"/>
              <a:t>aliqua</a:t>
            </a:r>
            <a:r>
              <a:rPr lang="it-IT" sz="1600" dirty="0"/>
              <a:t>.</a:t>
            </a:r>
          </a:p>
          <a:p>
            <a:pPr marL="0" indent="0">
              <a:lnSpc>
                <a:spcPct val="114000"/>
              </a:lnSpc>
              <a:spcBef>
                <a:spcPts val="0"/>
              </a:spcBef>
              <a:spcAft>
                <a:spcPts val="1000"/>
              </a:spcAft>
              <a:buNone/>
            </a:pPr>
            <a:r>
              <a:rPr lang="it-IT" sz="1600" dirty="0"/>
              <a:t>Ut </a:t>
            </a:r>
            <a:r>
              <a:rPr lang="it-IT" sz="1600" dirty="0" err="1"/>
              <a:t>enim</a:t>
            </a:r>
            <a:r>
              <a:rPr lang="it-IT" sz="1600" dirty="0"/>
              <a:t> ad </a:t>
            </a:r>
            <a:r>
              <a:rPr lang="it-IT" sz="1600" dirty="0" err="1"/>
              <a:t>minim</a:t>
            </a:r>
            <a:r>
              <a:rPr lang="it-IT" sz="1600" dirty="0"/>
              <a:t> </a:t>
            </a:r>
            <a:r>
              <a:rPr lang="it-IT" sz="1600" dirty="0" err="1"/>
              <a:t>veniam</a:t>
            </a:r>
            <a:r>
              <a:rPr lang="it-IT" sz="1600" dirty="0"/>
              <a:t>, </a:t>
            </a:r>
            <a:r>
              <a:rPr lang="it-IT" sz="1600" dirty="0" err="1"/>
              <a:t>quis</a:t>
            </a:r>
            <a:r>
              <a:rPr lang="it-IT" sz="1600" dirty="0"/>
              <a:t> </a:t>
            </a:r>
            <a:r>
              <a:rPr lang="it-IT" sz="1600" dirty="0" err="1"/>
              <a:t>nostrud</a:t>
            </a:r>
            <a:r>
              <a:rPr lang="it-IT" sz="1600" dirty="0"/>
              <a:t> </a:t>
            </a:r>
            <a:r>
              <a:rPr lang="it-IT" sz="1600" dirty="0" err="1"/>
              <a:t>exercitation</a:t>
            </a:r>
            <a:r>
              <a:rPr lang="it-IT" sz="1600" dirty="0"/>
              <a:t> </a:t>
            </a:r>
            <a:r>
              <a:rPr lang="it-IT" sz="1600" dirty="0" err="1"/>
              <a:t>ullamco</a:t>
            </a:r>
            <a:r>
              <a:rPr lang="it-IT" sz="1600" dirty="0"/>
              <a:t> </a:t>
            </a:r>
            <a:r>
              <a:rPr lang="it-IT" sz="1600" dirty="0" err="1"/>
              <a:t>laboris</a:t>
            </a:r>
            <a:r>
              <a:rPr lang="it-IT" sz="1600" dirty="0"/>
              <a:t> </a:t>
            </a:r>
            <a:r>
              <a:rPr lang="it-IT" sz="1600" dirty="0" err="1"/>
              <a:t>nisi</a:t>
            </a:r>
            <a:r>
              <a:rPr lang="it-IT" sz="1600" dirty="0"/>
              <a:t> ut </a:t>
            </a:r>
            <a:r>
              <a:rPr lang="it-IT" sz="1600" dirty="0" err="1"/>
              <a:t>aliquip</a:t>
            </a:r>
            <a:r>
              <a:rPr lang="it-IT" sz="1600" dirty="0"/>
              <a:t> ex ea </a:t>
            </a:r>
            <a:r>
              <a:rPr lang="it-IT" sz="1600" dirty="0" err="1"/>
              <a:t>commodo</a:t>
            </a:r>
            <a:r>
              <a:rPr lang="it-IT" sz="1600" dirty="0"/>
              <a:t> </a:t>
            </a:r>
            <a:r>
              <a:rPr lang="it-IT" sz="1600" dirty="0" err="1"/>
              <a:t>consequat</a:t>
            </a:r>
            <a:r>
              <a:rPr lang="it-IT" sz="1600" dirty="0"/>
              <a:t>. </a:t>
            </a:r>
            <a:r>
              <a:rPr lang="it-IT" sz="1600" dirty="0" err="1"/>
              <a:t>Duis</a:t>
            </a:r>
            <a:r>
              <a:rPr lang="it-IT" sz="1600" dirty="0"/>
              <a:t> </a:t>
            </a:r>
            <a:r>
              <a:rPr lang="it-IT" sz="1600" dirty="0" err="1"/>
              <a:t>aute</a:t>
            </a:r>
            <a:r>
              <a:rPr lang="it-IT" sz="1600" dirty="0"/>
              <a:t> </a:t>
            </a:r>
            <a:r>
              <a:rPr lang="it-IT" sz="1600" dirty="0" err="1"/>
              <a:t>irure</a:t>
            </a:r>
            <a:r>
              <a:rPr lang="it-IT" sz="1600" dirty="0"/>
              <a:t> </a:t>
            </a:r>
            <a:r>
              <a:rPr lang="it-IT" sz="1600" dirty="0" err="1"/>
              <a:t>dolor</a:t>
            </a:r>
            <a:r>
              <a:rPr lang="it-IT" sz="1600" dirty="0"/>
              <a:t> in </a:t>
            </a:r>
            <a:r>
              <a:rPr lang="it-IT" sz="1600" dirty="0" err="1"/>
              <a:t>reprehenderit</a:t>
            </a:r>
            <a:r>
              <a:rPr lang="it-IT" sz="1600" dirty="0"/>
              <a:t> in </a:t>
            </a:r>
            <a:r>
              <a:rPr lang="it-IT" sz="1600" dirty="0" err="1"/>
              <a:t>voluptate</a:t>
            </a:r>
            <a:r>
              <a:rPr lang="it-IT" sz="1600" dirty="0"/>
              <a:t> </a:t>
            </a:r>
            <a:r>
              <a:rPr lang="it-IT" sz="1600" dirty="0" err="1"/>
              <a:t>velit</a:t>
            </a:r>
            <a:r>
              <a:rPr lang="it-IT" sz="1600" dirty="0"/>
              <a:t> esse </a:t>
            </a:r>
            <a:r>
              <a:rPr lang="it-IT" sz="1600" dirty="0" err="1"/>
              <a:t>cillum</a:t>
            </a:r>
            <a:r>
              <a:rPr lang="it-IT" sz="1600" dirty="0"/>
              <a:t> dolore </a:t>
            </a:r>
            <a:r>
              <a:rPr lang="it-IT" sz="1600" dirty="0" err="1"/>
              <a:t>eu</a:t>
            </a:r>
            <a:r>
              <a:rPr lang="it-IT" sz="1600" dirty="0"/>
              <a:t> </a:t>
            </a:r>
            <a:r>
              <a:rPr lang="it-IT" sz="1600" dirty="0" err="1"/>
              <a:t>fugiat</a:t>
            </a:r>
            <a:r>
              <a:rPr lang="it-IT" sz="1600" dirty="0"/>
              <a:t> nulla </a:t>
            </a:r>
            <a:r>
              <a:rPr lang="it-IT" sz="1600" dirty="0" err="1"/>
              <a:t>pariatur</a:t>
            </a:r>
            <a:r>
              <a:rPr lang="it-IT" sz="1600" dirty="0"/>
              <a:t>. </a:t>
            </a:r>
            <a:r>
              <a:rPr lang="it-IT" sz="1600" dirty="0" err="1"/>
              <a:t>Excepteur</a:t>
            </a:r>
            <a:r>
              <a:rPr lang="it-IT" sz="1600" dirty="0"/>
              <a:t> </a:t>
            </a:r>
            <a:r>
              <a:rPr lang="it-IT" sz="1600" dirty="0" err="1"/>
              <a:t>sint</a:t>
            </a:r>
            <a:r>
              <a:rPr lang="it-IT" sz="1600" dirty="0"/>
              <a:t> </a:t>
            </a:r>
            <a:r>
              <a:rPr lang="it-IT" sz="1600" dirty="0" err="1"/>
              <a:t>occaecat</a:t>
            </a:r>
            <a:r>
              <a:rPr lang="it-IT" sz="1600" dirty="0"/>
              <a:t> </a:t>
            </a:r>
            <a:r>
              <a:rPr lang="it-IT" sz="1600" dirty="0" err="1"/>
              <a:t>cupidatat</a:t>
            </a:r>
            <a:r>
              <a:rPr lang="it-IT" sz="1600" dirty="0"/>
              <a:t> non </a:t>
            </a:r>
            <a:r>
              <a:rPr lang="it-IT" sz="1600" dirty="0" err="1"/>
              <a:t>proident</a:t>
            </a:r>
            <a:r>
              <a:rPr lang="it-IT" sz="1600" dirty="0"/>
              <a:t>, </a:t>
            </a:r>
            <a:r>
              <a:rPr lang="it-IT" sz="1600" dirty="0" err="1"/>
              <a:t>sunt</a:t>
            </a:r>
            <a:r>
              <a:rPr lang="it-IT" sz="1600" dirty="0"/>
              <a:t> in culpa qui officia </a:t>
            </a:r>
            <a:r>
              <a:rPr lang="it-IT" sz="1600" dirty="0" err="1"/>
              <a:t>deserunt</a:t>
            </a:r>
            <a:r>
              <a:rPr lang="it-IT" sz="1600" dirty="0"/>
              <a:t> </a:t>
            </a:r>
            <a:r>
              <a:rPr lang="it-IT" sz="1600" dirty="0" err="1"/>
              <a:t>mollit</a:t>
            </a:r>
            <a:r>
              <a:rPr lang="it-IT" sz="1600" dirty="0"/>
              <a:t> </a:t>
            </a:r>
            <a:r>
              <a:rPr lang="it-IT" sz="1600" dirty="0" err="1"/>
              <a:t>anim</a:t>
            </a:r>
            <a:r>
              <a:rPr lang="it-IT" sz="1600" dirty="0"/>
              <a:t> id est </a:t>
            </a:r>
            <a:r>
              <a:rPr lang="it-IT" sz="1600" dirty="0" err="1"/>
              <a:t>laborum</a:t>
            </a:r>
            <a:r>
              <a:rPr lang="it-IT" sz="1600" dirty="0"/>
              <a:t>.</a:t>
            </a:r>
          </a:p>
        </p:txBody>
      </p:sp>
      <p:sp>
        <p:nvSpPr>
          <p:cNvPr id="15" name="Segnaposto testo 14"/>
          <p:cNvSpPr>
            <a:spLocks noGrp="1"/>
          </p:cNvSpPr>
          <p:nvPr>
            <p:ph type="body" sz="quarter" idx="13" hasCustomPrompt="1"/>
          </p:nvPr>
        </p:nvSpPr>
        <p:spPr>
          <a:xfrm>
            <a:off x="270242" y="734097"/>
            <a:ext cx="8604250" cy="345411"/>
          </a:xfrm>
        </p:spPr>
        <p:txBody>
          <a:bodyPr lIns="0" rIns="0">
            <a:normAutofit/>
          </a:bodyPr>
          <a:lstStyle>
            <a:lvl1pPr marL="0" marR="0" indent="0" algn="l" defTabSz="914400" rtl="0" eaLnBrk="1" fontAlgn="auto" latinLnBrk="0" hangingPunct="1">
              <a:lnSpc>
                <a:spcPct val="100000"/>
              </a:lnSpc>
              <a:spcBef>
                <a:spcPts val="0"/>
              </a:spcBef>
              <a:spcAft>
                <a:spcPts val="0"/>
              </a:spcAft>
              <a:buClrTx/>
              <a:buSzTx/>
              <a:buFontTx/>
              <a:buNone/>
              <a:tabLst/>
              <a:defRPr sz="1600" i="1">
                <a:solidFill>
                  <a:schemeClr val="tx1">
                    <a:lumMod val="65000"/>
                    <a:lumOff val="3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600" b="0" i="0" u="none" strike="noStrike" kern="1200" cap="none" spc="0" normalizeH="0" baseline="0" noProof="0" dirty="0">
                <a:ln>
                  <a:noFill/>
                </a:ln>
                <a:solidFill>
                  <a:prstClr val="black">
                    <a:lumMod val="65000"/>
                    <a:lumOff val="35000"/>
                  </a:prstClr>
                </a:solidFill>
                <a:effectLst/>
                <a:uLnTx/>
                <a:uFillTx/>
                <a:latin typeface="Arial" panose="020B0604020202020204" pitchFamily="34" charset="0"/>
                <a:ea typeface="+mn-ea"/>
                <a:cs typeface="Arial" panose="020B0604020202020204" pitchFamily="34" charset="0"/>
              </a:rPr>
              <a:t>Sottotitolo della slide</a:t>
            </a:r>
          </a:p>
        </p:txBody>
      </p:sp>
      <p:sp>
        <p:nvSpPr>
          <p:cNvPr id="3" name="CasellaDiTesto 2"/>
          <p:cNvSpPr txBox="1"/>
          <p:nvPr userDrawn="1"/>
        </p:nvSpPr>
        <p:spPr>
          <a:xfrm>
            <a:off x="269507" y="6300711"/>
            <a:ext cx="1237560" cy="246221"/>
          </a:xfrm>
          <a:prstGeom prst="rect">
            <a:avLst/>
          </a:prstGeom>
          <a:noFill/>
        </p:spPr>
        <p:txBody>
          <a:bodyPr wrap="square" rtlCol="0" anchor="ctr">
            <a:spAutoFit/>
          </a:bodyPr>
          <a:lstStyle/>
          <a:p>
            <a:r>
              <a:rPr lang="it-IT" sz="1000" dirty="0">
                <a:solidFill>
                  <a:schemeClr val="tx1">
                    <a:lumMod val="50000"/>
                    <a:lumOff val="50000"/>
                  </a:schemeClr>
                </a:solidFill>
              </a:rPr>
              <a:t>Università LUMSA</a:t>
            </a:r>
          </a:p>
        </p:txBody>
      </p:sp>
      <p:cxnSp>
        <p:nvCxnSpPr>
          <p:cNvPr id="5" name="Connettore diritto 4"/>
          <p:cNvCxnSpPr/>
          <p:nvPr userDrawn="1"/>
        </p:nvCxnSpPr>
        <p:spPr>
          <a:xfrm>
            <a:off x="285014" y="6300711"/>
            <a:ext cx="0" cy="246221"/>
          </a:xfrm>
          <a:prstGeom prst="line">
            <a:avLst/>
          </a:prstGeom>
          <a:ln w="12700">
            <a:solidFill>
              <a:srgbClr val="007749"/>
            </a:solidFill>
          </a:ln>
        </p:spPr>
        <p:style>
          <a:lnRef idx="1">
            <a:schemeClr val="accent1"/>
          </a:lnRef>
          <a:fillRef idx="0">
            <a:schemeClr val="accent1"/>
          </a:fillRef>
          <a:effectRef idx="0">
            <a:schemeClr val="accent1"/>
          </a:effectRef>
          <a:fontRef idx="minor">
            <a:schemeClr val="tx1"/>
          </a:fontRef>
        </p:style>
      </p:cxnSp>
      <p:cxnSp>
        <p:nvCxnSpPr>
          <p:cNvPr id="17" name="Connettore diritto 16"/>
          <p:cNvCxnSpPr/>
          <p:nvPr userDrawn="1"/>
        </p:nvCxnSpPr>
        <p:spPr>
          <a:xfrm>
            <a:off x="8874491" y="6300711"/>
            <a:ext cx="0" cy="246221"/>
          </a:xfrm>
          <a:prstGeom prst="line">
            <a:avLst/>
          </a:prstGeom>
          <a:ln w="12700">
            <a:solidFill>
              <a:srgbClr val="00774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5709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13" name="Triangolo rettangolo 12"/>
          <p:cNvSpPr/>
          <p:nvPr userDrawn="1"/>
        </p:nvSpPr>
        <p:spPr>
          <a:xfrm rot="6236280">
            <a:off x="1978923" y="613677"/>
            <a:ext cx="8549007" cy="6905936"/>
          </a:xfrm>
          <a:prstGeom prst="rtTriangle">
            <a:avLst/>
          </a:prstGeom>
          <a:gradFill>
            <a:gsLst>
              <a:gs pos="3000">
                <a:srgbClr val="007749"/>
              </a:gs>
              <a:gs pos="100000">
                <a:schemeClr val="bg1"/>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4" name="Triangolo rettangolo 13"/>
          <p:cNvSpPr/>
          <p:nvPr userDrawn="1"/>
        </p:nvSpPr>
        <p:spPr>
          <a:xfrm rot="5400000">
            <a:off x="1007706" y="-1007707"/>
            <a:ext cx="8845420" cy="10860833"/>
          </a:xfrm>
          <a:prstGeom prst="rtTriangle">
            <a:avLst/>
          </a:prstGeom>
          <a:gradFill>
            <a:gsLst>
              <a:gs pos="23000">
                <a:schemeClr val="bg1"/>
              </a:gs>
              <a:gs pos="100000">
                <a:schemeClr val="bg2">
                  <a:lumMod val="9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le 1"/>
          <p:cNvSpPr>
            <a:spLocks noGrp="1"/>
          </p:cNvSpPr>
          <p:nvPr>
            <p:ph type="title"/>
          </p:nvPr>
        </p:nvSpPr>
        <p:spPr>
          <a:xfrm>
            <a:off x="805771" y="948680"/>
            <a:ext cx="5902142" cy="1986109"/>
          </a:xfrm>
        </p:spPr>
        <p:txBody>
          <a:bodyPr anchor="b">
            <a:normAutofit/>
          </a:bodyPr>
          <a:lstStyle>
            <a:lvl1pPr algn="l">
              <a:defRPr lang="en-US" sz="4000" b="1" kern="1200" dirty="0">
                <a:solidFill>
                  <a:schemeClr val="tx1"/>
                </a:solidFill>
                <a:latin typeface="Arial" panose="020B0604020202020204" pitchFamily="34" charset="0"/>
                <a:ea typeface="+mj-ea"/>
                <a:cs typeface="Arial" panose="020B0604020202020204" pitchFamily="34" charset="0"/>
              </a:defRPr>
            </a:lvl1pPr>
          </a:lstStyle>
          <a:p>
            <a:r>
              <a:rPr lang="it-IT" dirty="0"/>
              <a:t>Fare clic per modificare lo stile del titolo</a:t>
            </a:r>
            <a:endParaRPr lang="en-US" dirty="0"/>
          </a:p>
        </p:txBody>
      </p:sp>
      <p:sp>
        <p:nvSpPr>
          <p:cNvPr id="3" name="Text Placeholder 2"/>
          <p:cNvSpPr>
            <a:spLocks noGrp="1"/>
          </p:cNvSpPr>
          <p:nvPr>
            <p:ph type="body" idx="1"/>
          </p:nvPr>
        </p:nvSpPr>
        <p:spPr>
          <a:xfrm>
            <a:off x="805772" y="3053543"/>
            <a:ext cx="5037680" cy="1013102"/>
          </a:xfrm>
        </p:spPr>
        <p:txBody>
          <a:bodyPr/>
          <a:lstStyle>
            <a:lvl1pPr marL="0" indent="0" algn="l">
              <a:buNone/>
              <a:defRPr lang="it-IT" sz="2400" kern="1200" dirty="0" smtClean="0">
                <a:solidFill>
                  <a:schemeClr val="tx1"/>
                </a:solidFill>
                <a:latin typeface="Arial" panose="020B0604020202020204" pitchFamily="34" charset="0"/>
                <a:ea typeface="+mn-ea"/>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dirty="0"/>
              <a:t>Fare clic per modificare stili del testo dello schema</a:t>
            </a:r>
          </a:p>
        </p:txBody>
      </p:sp>
      <p:pic>
        <p:nvPicPr>
          <p:cNvPr id="8" name="Immagin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529781" y="5390607"/>
            <a:ext cx="2958783" cy="1011903"/>
          </a:xfrm>
          <a:prstGeom prst="rect">
            <a:avLst/>
          </a:prstGeom>
        </p:spPr>
      </p:pic>
    </p:spTree>
    <p:extLst>
      <p:ext uri="{BB962C8B-B14F-4D97-AF65-F5344CB8AC3E}">
        <p14:creationId xmlns:p14="http://schemas.microsoft.com/office/powerpoint/2010/main" val="1435226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uto con didascalia">
    <p:spTree>
      <p:nvGrpSpPr>
        <p:cNvPr id="1" name=""/>
        <p:cNvGrpSpPr/>
        <p:nvPr/>
      </p:nvGrpSpPr>
      <p:grpSpPr>
        <a:xfrm>
          <a:off x="0" y="0"/>
          <a:ext cx="0" cy="0"/>
          <a:chOff x="0" y="0"/>
          <a:chExt cx="0" cy="0"/>
        </a:xfrm>
      </p:grpSpPr>
      <p:sp>
        <p:nvSpPr>
          <p:cNvPr id="3" name="Content Placeholder 2"/>
          <p:cNvSpPr>
            <a:spLocks noGrp="1"/>
          </p:cNvSpPr>
          <p:nvPr>
            <p:ph idx="1"/>
          </p:nvPr>
        </p:nvSpPr>
        <p:spPr>
          <a:xfrm>
            <a:off x="3887390" y="1320800"/>
            <a:ext cx="4987101" cy="468206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16" name="Segnaposto contenuto 2"/>
          <p:cNvSpPr>
            <a:spLocks noGrp="1"/>
          </p:cNvSpPr>
          <p:nvPr>
            <p:ph idx="14" hasCustomPrompt="1"/>
          </p:nvPr>
        </p:nvSpPr>
        <p:spPr>
          <a:xfrm>
            <a:off x="269507" y="1320800"/>
            <a:ext cx="3465095" cy="4682067"/>
          </a:xfrm>
        </p:spPr>
        <p:txBody>
          <a:bodyPr numCol="1" spcCol="360000" anchor="t">
            <a:noAutofit/>
          </a:bodyPr>
          <a:lstStyle>
            <a:lvl1pPr>
              <a:lnSpc>
                <a:spcPct val="125000"/>
              </a:lnSpc>
              <a:defRPr sz="1600"/>
            </a:lvl1pPr>
          </a:lstStyle>
          <a:p>
            <a:pPr marL="0" indent="0">
              <a:lnSpc>
                <a:spcPct val="114000"/>
              </a:lnSpc>
              <a:spcBef>
                <a:spcPts val="0"/>
              </a:spcBef>
              <a:spcAft>
                <a:spcPts val="1000"/>
              </a:spcAft>
              <a:buNone/>
            </a:pPr>
            <a:r>
              <a:rPr lang="it-IT" sz="1600" dirty="0" err="1"/>
              <a:t>Lorem</a:t>
            </a:r>
            <a:r>
              <a:rPr lang="it-IT" sz="1600" dirty="0"/>
              <a:t> </a:t>
            </a:r>
            <a:r>
              <a:rPr lang="it-IT" sz="1600" dirty="0" err="1"/>
              <a:t>ipsum</a:t>
            </a:r>
            <a:r>
              <a:rPr lang="it-IT" sz="1600" dirty="0"/>
              <a:t> </a:t>
            </a:r>
            <a:r>
              <a:rPr lang="it-IT" sz="1600" dirty="0" err="1"/>
              <a:t>dolor</a:t>
            </a:r>
            <a:r>
              <a:rPr lang="it-IT" sz="1600" dirty="0"/>
              <a:t> </a:t>
            </a:r>
            <a:r>
              <a:rPr lang="it-IT" sz="1600" dirty="0" err="1"/>
              <a:t>sit</a:t>
            </a:r>
            <a:r>
              <a:rPr lang="it-IT" sz="1600" dirty="0"/>
              <a:t> </a:t>
            </a:r>
            <a:r>
              <a:rPr lang="it-IT" sz="1600" dirty="0" err="1"/>
              <a:t>amet</a:t>
            </a:r>
            <a:r>
              <a:rPr lang="it-IT" sz="1600" dirty="0"/>
              <a:t>, </a:t>
            </a:r>
            <a:r>
              <a:rPr lang="it-IT" sz="1600" dirty="0" err="1"/>
              <a:t>consectetur</a:t>
            </a:r>
            <a:r>
              <a:rPr lang="it-IT" sz="1600" dirty="0"/>
              <a:t> </a:t>
            </a:r>
            <a:r>
              <a:rPr lang="it-IT" sz="1600" dirty="0" err="1"/>
              <a:t>adipiscing</a:t>
            </a:r>
            <a:r>
              <a:rPr lang="it-IT" sz="1600" dirty="0"/>
              <a:t> </a:t>
            </a:r>
            <a:r>
              <a:rPr lang="it-IT" sz="1600" dirty="0" err="1"/>
              <a:t>elit</a:t>
            </a:r>
            <a:r>
              <a:rPr lang="it-IT" sz="1600" dirty="0"/>
              <a:t>, </a:t>
            </a:r>
            <a:r>
              <a:rPr lang="it-IT" sz="1600" dirty="0" err="1"/>
              <a:t>sed</a:t>
            </a:r>
            <a:r>
              <a:rPr lang="it-IT" sz="1600" dirty="0"/>
              <a:t> do </a:t>
            </a:r>
            <a:r>
              <a:rPr lang="it-IT" sz="1600" dirty="0" err="1"/>
              <a:t>eiusmod</a:t>
            </a:r>
            <a:r>
              <a:rPr lang="it-IT" sz="1600" dirty="0"/>
              <a:t> </a:t>
            </a:r>
            <a:r>
              <a:rPr lang="it-IT" sz="1600" dirty="0" err="1"/>
              <a:t>tempor</a:t>
            </a:r>
            <a:r>
              <a:rPr lang="it-IT" sz="1600" dirty="0"/>
              <a:t> </a:t>
            </a:r>
            <a:r>
              <a:rPr lang="it-IT" sz="1600" dirty="0" err="1"/>
              <a:t>incididunt</a:t>
            </a:r>
            <a:r>
              <a:rPr lang="it-IT" sz="1600" dirty="0"/>
              <a:t> ut </a:t>
            </a:r>
            <a:r>
              <a:rPr lang="it-IT" sz="1600" dirty="0" err="1"/>
              <a:t>labore</a:t>
            </a:r>
            <a:r>
              <a:rPr lang="it-IT" sz="1600" dirty="0"/>
              <a:t> et dolore magna </a:t>
            </a:r>
            <a:r>
              <a:rPr lang="it-IT" sz="1600" dirty="0" err="1"/>
              <a:t>aliqua</a:t>
            </a:r>
            <a:r>
              <a:rPr lang="it-IT" sz="1600" dirty="0"/>
              <a:t>.</a:t>
            </a:r>
          </a:p>
          <a:p>
            <a:pPr marL="0" indent="0">
              <a:lnSpc>
                <a:spcPct val="114000"/>
              </a:lnSpc>
              <a:spcBef>
                <a:spcPts val="0"/>
              </a:spcBef>
              <a:spcAft>
                <a:spcPts val="1000"/>
              </a:spcAft>
              <a:buNone/>
            </a:pPr>
            <a:r>
              <a:rPr lang="it-IT" sz="1600" dirty="0"/>
              <a:t>Ut </a:t>
            </a:r>
            <a:r>
              <a:rPr lang="it-IT" sz="1600" dirty="0" err="1"/>
              <a:t>enim</a:t>
            </a:r>
            <a:r>
              <a:rPr lang="it-IT" sz="1600" dirty="0"/>
              <a:t> ad </a:t>
            </a:r>
            <a:r>
              <a:rPr lang="it-IT" sz="1600" dirty="0" err="1"/>
              <a:t>minim</a:t>
            </a:r>
            <a:r>
              <a:rPr lang="it-IT" sz="1600" dirty="0"/>
              <a:t> </a:t>
            </a:r>
            <a:r>
              <a:rPr lang="it-IT" sz="1600" dirty="0" err="1"/>
              <a:t>veniam</a:t>
            </a:r>
            <a:r>
              <a:rPr lang="it-IT" sz="1600" dirty="0"/>
              <a:t>, </a:t>
            </a:r>
            <a:r>
              <a:rPr lang="it-IT" sz="1600" dirty="0" err="1"/>
              <a:t>quis</a:t>
            </a:r>
            <a:r>
              <a:rPr lang="it-IT" sz="1600" dirty="0"/>
              <a:t> </a:t>
            </a:r>
            <a:r>
              <a:rPr lang="it-IT" sz="1600" dirty="0" err="1"/>
              <a:t>nostrud</a:t>
            </a:r>
            <a:r>
              <a:rPr lang="it-IT" sz="1600" dirty="0"/>
              <a:t> </a:t>
            </a:r>
            <a:r>
              <a:rPr lang="it-IT" sz="1600" dirty="0" err="1"/>
              <a:t>exercitation</a:t>
            </a:r>
            <a:r>
              <a:rPr lang="it-IT" sz="1600" dirty="0"/>
              <a:t> </a:t>
            </a:r>
            <a:r>
              <a:rPr lang="it-IT" sz="1600" dirty="0" err="1"/>
              <a:t>ullamco</a:t>
            </a:r>
            <a:r>
              <a:rPr lang="it-IT" sz="1600" dirty="0"/>
              <a:t> </a:t>
            </a:r>
            <a:r>
              <a:rPr lang="it-IT" sz="1600" dirty="0" err="1"/>
              <a:t>laboris</a:t>
            </a:r>
            <a:r>
              <a:rPr lang="it-IT" sz="1600" dirty="0"/>
              <a:t> </a:t>
            </a:r>
            <a:r>
              <a:rPr lang="it-IT" sz="1600" dirty="0" err="1"/>
              <a:t>nisi</a:t>
            </a:r>
            <a:r>
              <a:rPr lang="it-IT" sz="1600" dirty="0"/>
              <a:t> ut </a:t>
            </a:r>
            <a:r>
              <a:rPr lang="it-IT" sz="1600" dirty="0" err="1"/>
              <a:t>aliquip</a:t>
            </a:r>
            <a:r>
              <a:rPr lang="it-IT" sz="1600" dirty="0"/>
              <a:t> ex ea </a:t>
            </a:r>
            <a:r>
              <a:rPr lang="it-IT" sz="1600" dirty="0" err="1"/>
              <a:t>commodo</a:t>
            </a:r>
            <a:r>
              <a:rPr lang="it-IT" sz="1600" dirty="0"/>
              <a:t> </a:t>
            </a:r>
            <a:r>
              <a:rPr lang="it-IT" sz="1600" dirty="0" err="1"/>
              <a:t>consequat</a:t>
            </a:r>
            <a:r>
              <a:rPr lang="it-IT" sz="1600" dirty="0"/>
              <a:t>. </a:t>
            </a:r>
            <a:r>
              <a:rPr lang="it-IT" sz="1600" dirty="0" err="1"/>
              <a:t>Duis</a:t>
            </a:r>
            <a:r>
              <a:rPr lang="it-IT" sz="1600" dirty="0"/>
              <a:t> </a:t>
            </a:r>
            <a:r>
              <a:rPr lang="it-IT" sz="1600" dirty="0" err="1"/>
              <a:t>aute</a:t>
            </a:r>
            <a:r>
              <a:rPr lang="it-IT" sz="1600" dirty="0"/>
              <a:t> </a:t>
            </a:r>
            <a:r>
              <a:rPr lang="it-IT" sz="1600" dirty="0" err="1"/>
              <a:t>irure</a:t>
            </a:r>
            <a:r>
              <a:rPr lang="it-IT" sz="1600" dirty="0"/>
              <a:t> </a:t>
            </a:r>
            <a:r>
              <a:rPr lang="it-IT" sz="1600" dirty="0" err="1"/>
              <a:t>dolor</a:t>
            </a:r>
            <a:r>
              <a:rPr lang="it-IT" sz="1600" dirty="0"/>
              <a:t> in </a:t>
            </a:r>
            <a:r>
              <a:rPr lang="it-IT" sz="1600" dirty="0" err="1"/>
              <a:t>reprehenderit</a:t>
            </a:r>
            <a:r>
              <a:rPr lang="it-IT" sz="1600" dirty="0"/>
              <a:t> in </a:t>
            </a:r>
            <a:r>
              <a:rPr lang="it-IT" sz="1600" dirty="0" err="1"/>
              <a:t>voluptate</a:t>
            </a:r>
            <a:r>
              <a:rPr lang="it-IT" sz="1600" dirty="0"/>
              <a:t> </a:t>
            </a:r>
            <a:r>
              <a:rPr lang="it-IT" sz="1600" dirty="0" err="1"/>
              <a:t>velit</a:t>
            </a:r>
            <a:r>
              <a:rPr lang="it-IT" sz="1600" dirty="0"/>
              <a:t> esse </a:t>
            </a:r>
            <a:r>
              <a:rPr lang="it-IT" sz="1600" dirty="0" err="1"/>
              <a:t>cillum</a:t>
            </a:r>
            <a:r>
              <a:rPr lang="it-IT" sz="1600" dirty="0"/>
              <a:t> dolore </a:t>
            </a:r>
            <a:r>
              <a:rPr lang="it-IT" sz="1600" dirty="0" err="1"/>
              <a:t>eu</a:t>
            </a:r>
            <a:r>
              <a:rPr lang="it-IT" sz="1600" dirty="0"/>
              <a:t> </a:t>
            </a:r>
            <a:r>
              <a:rPr lang="it-IT" sz="1600" dirty="0" err="1"/>
              <a:t>fugiat</a:t>
            </a:r>
            <a:r>
              <a:rPr lang="it-IT" sz="1600" dirty="0"/>
              <a:t> nulla </a:t>
            </a:r>
            <a:r>
              <a:rPr lang="it-IT" sz="1600" dirty="0" err="1"/>
              <a:t>pariatur</a:t>
            </a:r>
            <a:r>
              <a:rPr lang="it-IT" sz="1600" dirty="0"/>
              <a:t>. </a:t>
            </a:r>
            <a:r>
              <a:rPr lang="it-IT" sz="1600" dirty="0" err="1"/>
              <a:t>Excepteur</a:t>
            </a:r>
            <a:r>
              <a:rPr lang="it-IT" sz="1600" dirty="0"/>
              <a:t> </a:t>
            </a:r>
            <a:r>
              <a:rPr lang="it-IT" sz="1600" dirty="0" err="1"/>
              <a:t>sint</a:t>
            </a:r>
            <a:r>
              <a:rPr lang="it-IT" sz="1600" dirty="0"/>
              <a:t> </a:t>
            </a:r>
            <a:r>
              <a:rPr lang="it-IT" sz="1600" dirty="0" err="1"/>
              <a:t>occaecat</a:t>
            </a:r>
            <a:r>
              <a:rPr lang="it-IT" sz="1600" dirty="0"/>
              <a:t> </a:t>
            </a:r>
            <a:r>
              <a:rPr lang="it-IT" sz="1600" dirty="0" err="1"/>
              <a:t>cupidatat</a:t>
            </a:r>
            <a:r>
              <a:rPr lang="it-IT" sz="1600" dirty="0"/>
              <a:t> non </a:t>
            </a:r>
            <a:r>
              <a:rPr lang="it-IT" sz="1600" dirty="0" err="1"/>
              <a:t>proident</a:t>
            </a:r>
            <a:r>
              <a:rPr lang="it-IT" sz="1600" dirty="0"/>
              <a:t>, </a:t>
            </a:r>
            <a:r>
              <a:rPr lang="it-IT" sz="1600" dirty="0" err="1"/>
              <a:t>sunt</a:t>
            </a:r>
            <a:r>
              <a:rPr lang="it-IT" sz="1600" dirty="0"/>
              <a:t> in culpa qui officia </a:t>
            </a:r>
            <a:r>
              <a:rPr lang="it-IT" sz="1600" dirty="0" err="1"/>
              <a:t>deserunt</a:t>
            </a:r>
            <a:r>
              <a:rPr lang="it-IT" sz="1600" dirty="0"/>
              <a:t> </a:t>
            </a:r>
            <a:r>
              <a:rPr lang="it-IT" sz="1600" dirty="0" err="1"/>
              <a:t>mollit</a:t>
            </a:r>
            <a:r>
              <a:rPr lang="it-IT" sz="1600" dirty="0"/>
              <a:t> </a:t>
            </a:r>
            <a:r>
              <a:rPr lang="it-IT" sz="1600" dirty="0" err="1"/>
              <a:t>anim</a:t>
            </a:r>
            <a:r>
              <a:rPr lang="it-IT" sz="1600" dirty="0"/>
              <a:t> id est </a:t>
            </a:r>
            <a:r>
              <a:rPr lang="it-IT" sz="1600" dirty="0" err="1"/>
              <a:t>laborum</a:t>
            </a:r>
            <a:r>
              <a:rPr lang="it-IT" sz="1600" dirty="0"/>
              <a:t>.</a:t>
            </a:r>
          </a:p>
        </p:txBody>
      </p:sp>
      <p:sp>
        <p:nvSpPr>
          <p:cNvPr id="17" name="Slide Number Placeholder 5"/>
          <p:cNvSpPr>
            <a:spLocks noGrp="1"/>
          </p:cNvSpPr>
          <p:nvPr>
            <p:ph type="sldNum" sz="quarter" idx="12"/>
          </p:nvPr>
        </p:nvSpPr>
        <p:spPr>
          <a:xfrm>
            <a:off x="7857066" y="6242972"/>
            <a:ext cx="1017425" cy="365125"/>
          </a:xfrm>
        </p:spPr>
        <p:txBody>
          <a:bodyPr/>
          <a:lstStyle>
            <a:lvl1pPr>
              <a:defRPr sz="1100">
                <a:solidFill>
                  <a:schemeClr val="tx1">
                    <a:lumMod val="50000"/>
                    <a:lumOff val="50000"/>
                  </a:schemeClr>
                </a:solidFill>
              </a:defRPr>
            </a:lvl1pPr>
          </a:lstStyle>
          <a:p>
            <a:fld id="{1DED2A74-3D0D-49B8-89BC-D2C6E902C5B9}" type="slidenum">
              <a:rPr lang="it-IT" smtClean="0"/>
              <a:pPr/>
              <a:t>‹N›</a:t>
            </a:fld>
            <a:endParaRPr lang="it-IT" dirty="0"/>
          </a:p>
        </p:txBody>
      </p:sp>
      <p:sp>
        <p:nvSpPr>
          <p:cNvPr id="21" name="CasellaDiTesto 20"/>
          <p:cNvSpPr txBox="1"/>
          <p:nvPr userDrawn="1"/>
        </p:nvSpPr>
        <p:spPr>
          <a:xfrm>
            <a:off x="269507" y="6300711"/>
            <a:ext cx="1237560" cy="246221"/>
          </a:xfrm>
          <a:prstGeom prst="rect">
            <a:avLst/>
          </a:prstGeom>
          <a:noFill/>
        </p:spPr>
        <p:txBody>
          <a:bodyPr wrap="square" rtlCol="0" anchor="ctr">
            <a:spAutoFit/>
          </a:bodyPr>
          <a:lstStyle/>
          <a:p>
            <a:r>
              <a:rPr lang="it-IT" sz="1000" dirty="0">
                <a:solidFill>
                  <a:schemeClr val="tx1">
                    <a:lumMod val="50000"/>
                    <a:lumOff val="50000"/>
                  </a:schemeClr>
                </a:solidFill>
              </a:rPr>
              <a:t>Università LUMSA</a:t>
            </a:r>
          </a:p>
        </p:txBody>
      </p:sp>
      <p:cxnSp>
        <p:nvCxnSpPr>
          <p:cNvPr id="22" name="Connettore diritto 21"/>
          <p:cNvCxnSpPr/>
          <p:nvPr userDrawn="1"/>
        </p:nvCxnSpPr>
        <p:spPr>
          <a:xfrm>
            <a:off x="285014" y="6300711"/>
            <a:ext cx="0" cy="246221"/>
          </a:xfrm>
          <a:prstGeom prst="line">
            <a:avLst/>
          </a:prstGeom>
          <a:ln w="12700">
            <a:solidFill>
              <a:srgbClr val="007749"/>
            </a:solidFill>
          </a:ln>
        </p:spPr>
        <p:style>
          <a:lnRef idx="1">
            <a:schemeClr val="accent1"/>
          </a:lnRef>
          <a:fillRef idx="0">
            <a:schemeClr val="accent1"/>
          </a:fillRef>
          <a:effectRef idx="0">
            <a:schemeClr val="accent1"/>
          </a:effectRef>
          <a:fontRef idx="minor">
            <a:schemeClr val="tx1"/>
          </a:fontRef>
        </p:style>
      </p:cxnSp>
      <p:cxnSp>
        <p:nvCxnSpPr>
          <p:cNvPr id="23" name="Connettore diritto 22"/>
          <p:cNvCxnSpPr/>
          <p:nvPr userDrawn="1"/>
        </p:nvCxnSpPr>
        <p:spPr>
          <a:xfrm>
            <a:off x="8874491" y="6300711"/>
            <a:ext cx="0" cy="246221"/>
          </a:xfrm>
          <a:prstGeom prst="line">
            <a:avLst/>
          </a:prstGeom>
          <a:ln w="12700">
            <a:solidFill>
              <a:srgbClr val="007749"/>
            </a:solidFill>
          </a:ln>
        </p:spPr>
        <p:style>
          <a:lnRef idx="1">
            <a:schemeClr val="accent1"/>
          </a:lnRef>
          <a:fillRef idx="0">
            <a:schemeClr val="accent1"/>
          </a:fillRef>
          <a:effectRef idx="0">
            <a:schemeClr val="accent1"/>
          </a:effectRef>
          <a:fontRef idx="minor">
            <a:schemeClr val="tx1"/>
          </a:fontRef>
        </p:style>
      </p:cxnSp>
      <p:sp>
        <p:nvSpPr>
          <p:cNvPr id="24" name="Segnaposto testo 14"/>
          <p:cNvSpPr>
            <a:spLocks noGrp="1"/>
          </p:cNvSpPr>
          <p:nvPr>
            <p:ph type="body" sz="quarter" idx="13" hasCustomPrompt="1"/>
          </p:nvPr>
        </p:nvSpPr>
        <p:spPr>
          <a:xfrm>
            <a:off x="270242" y="734097"/>
            <a:ext cx="8604250" cy="345411"/>
          </a:xfrm>
        </p:spPr>
        <p:txBody>
          <a:bodyPr lIns="0" rIns="0">
            <a:normAutofit/>
          </a:bodyPr>
          <a:lstStyle>
            <a:lvl1pPr marL="0" marR="0" indent="0" algn="l" defTabSz="914400" rtl="0" eaLnBrk="1" fontAlgn="auto" latinLnBrk="0" hangingPunct="1">
              <a:lnSpc>
                <a:spcPct val="100000"/>
              </a:lnSpc>
              <a:spcBef>
                <a:spcPts val="0"/>
              </a:spcBef>
              <a:spcAft>
                <a:spcPts val="0"/>
              </a:spcAft>
              <a:buClrTx/>
              <a:buSzTx/>
              <a:buFontTx/>
              <a:buNone/>
              <a:tabLst/>
              <a:defRPr sz="1600" i="1">
                <a:solidFill>
                  <a:schemeClr val="tx1">
                    <a:lumMod val="65000"/>
                    <a:lumOff val="3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600" b="0" i="0" u="none" strike="noStrike" kern="1200" cap="none" spc="0" normalizeH="0" baseline="0" noProof="0" dirty="0">
                <a:ln>
                  <a:noFill/>
                </a:ln>
                <a:solidFill>
                  <a:prstClr val="black">
                    <a:lumMod val="65000"/>
                    <a:lumOff val="35000"/>
                  </a:prstClr>
                </a:solidFill>
                <a:effectLst/>
                <a:uLnTx/>
                <a:uFillTx/>
                <a:latin typeface="Arial" panose="020B0604020202020204" pitchFamily="34" charset="0"/>
                <a:ea typeface="+mn-ea"/>
                <a:cs typeface="Arial" panose="020B0604020202020204" pitchFamily="34" charset="0"/>
              </a:rPr>
              <a:t>Sottotitolo della slide</a:t>
            </a:r>
          </a:p>
        </p:txBody>
      </p:sp>
      <p:sp>
        <p:nvSpPr>
          <p:cNvPr id="11" name="Title 1"/>
          <p:cNvSpPr>
            <a:spLocks noGrp="1"/>
          </p:cNvSpPr>
          <p:nvPr>
            <p:ph type="title" hasCustomPrompt="1"/>
          </p:nvPr>
        </p:nvSpPr>
        <p:spPr>
          <a:xfrm>
            <a:off x="269507" y="172621"/>
            <a:ext cx="8604986" cy="416095"/>
          </a:xfrm>
        </p:spPr>
        <p:txBody>
          <a:bodyPr lIns="0" rIns="0" anchor="t">
            <a:noAutofit/>
          </a:bodyPr>
          <a:lstStyle>
            <a:lvl1pPr>
              <a:defRPr sz="2400">
                <a:solidFill>
                  <a:srgbClr val="007749"/>
                </a:solidFill>
                <a:latin typeface="Arial" panose="020B0604020202020204" pitchFamily="34" charset="0"/>
                <a:cs typeface="Arial" panose="020B0604020202020204" pitchFamily="34" charset="0"/>
              </a:defRPr>
            </a:lvl1pPr>
          </a:lstStyle>
          <a:p>
            <a:r>
              <a:rPr lang="it-IT" dirty="0"/>
              <a:t>Titolo della slide</a:t>
            </a:r>
            <a:endParaRPr lang="en-US" dirty="0"/>
          </a:p>
        </p:txBody>
      </p:sp>
      <p:cxnSp>
        <p:nvCxnSpPr>
          <p:cNvPr id="12" name="Connettore 1 7"/>
          <p:cNvCxnSpPr/>
          <p:nvPr userDrawn="1"/>
        </p:nvCxnSpPr>
        <p:spPr>
          <a:xfrm>
            <a:off x="0" y="601554"/>
            <a:ext cx="8874493" cy="0"/>
          </a:xfrm>
          <a:prstGeom prst="line">
            <a:avLst/>
          </a:prstGeom>
          <a:ln w="19050">
            <a:solidFill>
              <a:srgbClr val="007749"/>
            </a:solidFill>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744493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sto e immagine (40-60)">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3887390" y="1312333"/>
            <a:ext cx="4987101" cy="4698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dirty="0"/>
              <a:t>Fare clic sull'icona per inserire un'immagine</a:t>
            </a:r>
            <a:endParaRPr lang="en-US" dirty="0"/>
          </a:p>
        </p:txBody>
      </p:sp>
      <p:sp>
        <p:nvSpPr>
          <p:cNvPr id="25" name="Segnaposto contenuto 2"/>
          <p:cNvSpPr>
            <a:spLocks noGrp="1"/>
          </p:cNvSpPr>
          <p:nvPr>
            <p:ph idx="14" hasCustomPrompt="1"/>
          </p:nvPr>
        </p:nvSpPr>
        <p:spPr>
          <a:xfrm>
            <a:off x="269507" y="1312334"/>
            <a:ext cx="3465095" cy="4698998"/>
          </a:xfrm>
        </p:spPr>
        <p:txBody>
          <a:bodyPr numCol="1" spcCol="360000" anchor="t">
            <a:noAutofit/>
          </a:bodyPr>
          <a:lstStyle>
            <a:lvl1pPr>
              <a:lnSpc>
                <a:spcPct val="125000"/>
              </a:lnSpc>
              <a:defRPr sz="1600"/>
            </a:lvl1pPr>
          </a:lstStyle>
          <a:p>
            <a:pPr marL="0" indent="0">
              <a:lnSpc>
                <a:spcPct val="114000"/>
              </a:lnSpc>
              <a:spcBef>
                <a:spcPts val="0"/>
              </a:spcBef>
              <a:spcAft>
                <a:spcPts val="1000"/>
              </a:spcAft>
              <a:buNone/>
            </a:pPr>
            <a:r>
              <a:rPr lang="it-IT" sz="1600" dirty="0" err="1"/>
              <a:t>Lorem</a:t>
            </a:r>
            <a:r>
              <a:rPr lang="it-IT" sz="1600" dirty="0"/>
              <a:t> </a:t>
            </a:r>
            <a:r>
              <a:rPr lang="it-IT" sz="1600" dirty="0" err="1"/>
              <a:t>ipsum</a:t>
            </a:r>
            <a:r>
              <a:rPr lang="it-IT" sz="1600" dirty="0"/>
              <a:t> </a:t>
            </a:r>
            <a:r>
              <a:rPr lang="it-IT" sz="1600" dirty="0" err="1"/>
              <a:t>dolor</a:t>
            </a:r>
            <a:r>
              <a:rPr lang="it-IT" sz="1600" dirty="0"/>
              <a:t> </a:t>
            </a:r>
            <a:r>
              <a:rPr lang="it-IT" sz="1600" dirty="0" err="1"/>
              <a:t>sit</a:t>
            </a:r>
            <a:r>
              <a:rPr lang="it-IT" sz="1600" dirty="0"/>
              <a:t> </a:t>
            </a:r>
            <a:r>
              <a:rPr lang="it-IT" sz="1600" dirty="0" err="1"/>
              <a:t>amet</a:t>
            </a:r>
            <a:r>
              <a:rPr lang="it-IT" sz="1600" dirty="0"/>
              <a:t>, </a:t>
            </a:r>
            <a:r>
              <a:rPr lang="it-IT" sz="1600" dirty="0" err="1"/>
              <a:t>consectetur</a:t>
            </a:r>
            <a:r>
              <a:rPr lang="it-IT" sz="1600" dirty="0"/>
              <a:t> </a:t>
            </a:r>
            <a:r>
              <a:rPr lang="it-IT" sz="1600" dirty="0" err="1"/>
              <a:t>adipiscing</a:t>
            </a:r>
            <a:r>
              <a:rPr lang="it-IT" sz="1600" dirty="0"/>
              <a:t> </a:t>
            </a:r>
            <a:r>
              <a:rPr lang="it-IT" sz="1600" dirty="0" err="1"/>
              <a:t>elit</a:t>
            </a:r>
            <a:r>
              <a:rPr lang="it-IT" sz="1600" dirty="0"/>
              <a:t>, </a:t>
            </a:r>
            <a:r>
              <a:rPr lang="it-IT" sz="1600" dirty="0" err="1"/>
              <a:t>sed</a:t>
            </a:r>
            <a:r>
              <a:rPr lang="it-IT" sz="1600" dirty="0"/>
              <a:t> do </a:t>
            </a:r>
            <a:r>
              <a:rPr lang="it-IT" sz="1600" dirty="0" err="1"/>
              <a:t>eiusmod</a:t>
            </a:r>
            <a:r>
              <a:rPr lang="it-IT" sz="1600" dirty="0"/>
              <a:t> </a:t>
            </a:r>
            <a:r>
              <a:rPr lang="it-IT" sz="1600" dirty="0" err="1"/>
              <a:t>tempor</a:t>
            </a:r>
            <a:r>
              <a:rPr lang="it-IT" sz="1600" dirty="0"/>
              <a:t> </a:t>
            </a:r>
            <a:r>
              <a:rPr lang="it-IT" sz="1600" dirty="0" err="1"/>
              <a:t>incididunt</a:t>
            </a:r>
            <a:r>
              <a:rPr lang="it-IT" sz="1600" dirty="0"/>
              <a:t> ut </a:t>
            </a:r>
            <a:r>
              <a:rPr lang="it-IT" sz="1600" dirty="0" err="1"/>
              <a:t>labore</a:t>
            </a:r>
            <a:r>
              <a:rPr lang="it-IT" sz="1600" dirty="0"/>
              <a:t> et dolore magna </a:t>
            </a:r>
            <a:r>
              <a:rPr lang="it-IT" sz="1600" dirty="0" err="1"/>
              <a:t>aliqua</a:t>
            </a:r>
            <a:r>
              <a:rPr lang="it-IT" sz="1600" dirty="0"/>
              <a:t>.</a:t>
            </a:r>
          </a:p>
          <a:p>
            <a:pPr marL="0" indent="0">
              <a:lnSpc>
                <a:spcPct val="114000"/>
              </a:lnSpc>
              <a:spcBef>
                <a:spcPts val="0"/>
              </a:spcBef>
              <a:spcAft>
                <a:spcPts val="1000"/>
              </a:spcAft>
              <a:buNone/>
            </a:pPr>
            <a:r>
              <a:rPr lang="it-IT" sz="1600" dirty="0"/>
              <a:t>Ut </a:t>
            </a:r>
            <a:r>
              <a:rPr lang="it-IT" sz="1600" dirty="0" err="1"/>
              <a:t>enim</a:t>
            </a:r>
            <a:r>
              <a:rPr lang="it-IT" sz="1600" dirty="0"/>
              <a:t> ad </a:t>
            </a:r>
            <a:r>
              <a:rPr lang="it-IT" sz="1600" dirty="0" err="1"/>
              <a:t>minim</a:t>
            </a:r>
            <a:r>
              <a:rPr lang="it-IT" sz="1600" dirty="0"/>
              <a:t> </a:t>
            </a:r>
            <a:r>
              <a:rPr lang="it-IT" sz="1600" dirty="0" err="1"/>
              <a:t>veniam</a:t>
            </a:r>
            <a:r>
              <a:rPr lang="it-IT" sz="1600" dirty="0"/>
              <a:t>, </a:t>
            </a:r>
            <a:r>
              <a:rPr lang="it-IT" sz="1600" dirty="0" err="1"/>
              <a:t>quis</a:t>
            </a:r>
            <a:r>
              <a:rPr lang="it-IT" sz="1600" dirty="0"/>
              <a:t> </a:t>
            </a:r>
            <a:r>
              <a:rPr lang="it-IT" sz="1600" dirty="0" err="1"/>
              <a:t>nostrud</a:t>
            </a:r>
            <a:r>
              <a:rPr lang="it-IT" sz="1600" dirty="0"/>
              <a:t> </a:t>
            </a:r>
            <a:r>
              <a:rPr lang="it-IT" sz="1600" dirty="0" err="1"/>
              <a:t>exercitation</a:t>
            </a:r>
            <a:r>
              <a:rPr lang="it-IT" sz="1600" dirty="0"/>
              <a:t> </a:t>
            </a:r>
            <a:r>
              <a:rPr lang="it-IT" sz="1600" dirty="0" err="1"/>
              <a:t>ullamco</a:t>
            </a:r>
            <a:r>
              <a:rPr lang="it-IT" sz="1600" dirty="0"/>
              <a:t> </a:t>
            </a:r>
            <a:r>
              <a:rPr lang="it-IT" sz="1600" dirty="0" err="1"/>
              <a:t>laboris</a:t>
            </a:r>
            <a:r>
              <a:rPr lang="it-IT" sz="1600" dirty="0"/>
              <a:t> </a:t>
            </a:r>
            <a:r>
              <a:rPr lang="it-IT" sz="1600" dirty="0" err="1"/>
              <a:t>nisi</a:t>
            </a:r>
            <a:r>
              <a:rPr lang="it-IT" sz="1600" dirty="0"/>
              <a:t> ut </a:t>
            </a:r>
            <a:r>
              <a:rPr lang="it-IT" sz="1600" dirty="0" err="1"/>
              <a:t>aliquip</a:t>
            </a:r>
            <a:r>
              <a:rPr lang="it-IT" sz="1600" dirty="0"/>
              <a:t> ex ea </a:t>
            </a:r>
            <a:r>
              <a:rPr lang="it-IT" sz="1600" dirty="0" err="1"/>
              <a:t>commodo</a:t>
            </a:r>
            <a:r>
              <a:rPr lang="it-IT" sz="1600" dirty="0"/>
              <a:t> </a:t>
            </a:r>
            <a:r>
              <a:rPr lang="it-IT" sz="1600" dirty="0" err="1"/>
              <a:t>consequat</a:t>
            </a:r>
            <a:r>
              <a:rPr lang="it-IT" sz="1600" dirty="0"/>
              <a:t>. </a:t>
            </a:r>
            <a:r>
              <a:rPr lang="it-IT" sz="1600" dirty="0" err="1"/>
              <a:t>Duis</a:t>
            </a:r>
            <a:r>
              <a:rPr lang="it-IT" sz="1600" dirty="0"/>
              <a:t> </a:t>
            </a:r>
            <a:r>
              <a:rPr lang="it-IT" sz="1600" dirty="0" err="1"/>
              <a:t>aute</a:t>
            </a:r>
            <a:r>
              <a:rPr lang="it-IT" sz="1600" dirty="0"/>
              <a:t> </a:t>
            </a:r>
            <a:r>
              <a:rPr lang="it-IT" sz="1600" dirty="0" err="1"/>
              <a:t>irure</a:t>
            </a:r>
            <a:r>
              <a:rPr lang="it-IT" sz="1600" dirty="0"/>
              <a:t> </a:t>
            </a:r>
            <a:r>
              <a:rPr lang="it-IT" sz="1600" dirty="0" err="1"/>
              <a:t>dolor</a:t>
            </a:r>
            <a:r>
              <a:rPr lang="it-IT" sz="1600" dirty="0"/>
              <a:t> in </a:t>
            </a:r>
            <a:r>
              <a:rPr lang="it-IT" sz="1600" dirty="0" err="1"/>
              <a:t>reprehenderit</a:t>
            </a:r>
            <a:r>
              <a:rPr lang="it-IT" sz="1600" dirty="0"/>
              <a:t> in </a:t>
            </a:r>
            <a:r>
              <a:rPr lang="it-IT" sz="1600" dirty="0" err="1"/>
              <a:t>voluptate</a:t>
            </a:r>
            <a:r>
              <a:rPr lang="it-IT" sz="1600" dirty="0"/>
              <a:t> </a:t>
            </a:r>
            <a:r>
              <a:rPr lang="it-IT" sz="1600" dirty="0" err="1"/>
              <a:t>velit</a:t>
            </a:r>
            <a:r>
              <a:rPr lang="it-IT" sz="1600" dirty="0"/>
              <a:t> esse </a:t>
            </a:r>
            <a:r>
              <a:rPr lang="it-IT" sz="1600" dirty="0" err="1"/>
              <a:t>cillum</a:t>
            </a:r>
            <a:r>
              <a:rPr lang="it-IT" sz="1600" dirty="0"/>
              <a:t> dolore </a:t>
            </a:r>
            <a:r>
              <a:rPr lang="it-IT" sz="1600" dirty="0" err="1"/>
              <a:t>eu</a:t>
            </a:r>
            <a:r>
              <a:rPr lang="it-IT" sz="1600" dirty="0"/>
              <a:t> </a:t>
            </a:r>
            <a:r>
              <a:rPr lang="it-IT" sz="1600" dirty="0" err="1"/>
              <a:t>fugiat</a:t>
            </a:r>
            <a:r>
              <a:rPr lang="it-IT" sz="1600" dirty="0"/>
              <a:t> nulla </a:t>
            </a:r>
            <a:r>
              <a:rPr lang="it-IT" sz="1600" dirty="0" err="1"/>
              <a:t>pariatur</a:t>
            </a:r>
            <a:r>
              <a:rPr lang="it-IT" sz="1600" dirty="0"/>
              <a:t>. </a:t>
            </a:r>
            <a:r>
              <a:rPr lang="it-IT" sz="1600" dirty="0" err="1"/>
              <a:t>Excepteur</a:t>
            </a:r>
            <a:r>
              <a:rPr lang="it-IT" sz="1600" dirty="0"/>
              <a:t> </a:t>
            </a:r>
            <a:r>
              <a:rPr lang="it-IT" sz="1600" dirty="0" err="1"/>
              <a:t>sint</a:t>
            </a:r>
            <a:r>
              <a:rPr lang="it-IT" sz="1600" dirty="0"/>
              <a:t> </a:t>
            </a:r>
            <a:r>
              <a:rPr lang="it-IT" sz="1600" dirty="0" err="1"/>
              <a:t>occaecat</a:t>
            </a:r>
            <a:r>
              <a:rPr lang="it-IT" sz="1600" dirty="0"/>
              <a:t> </a:t>
            </a:r>
            <a:r>
              <a:rPr lang="it-IT" sz="1600" dirty="0" err="1"/>
              <a:t>cupidatat</a:t>
            </a:r>
            <a:r>
              <a:rPr lang="it-IT" sz="1600" dirty="0"/>
              <a:t> non </a:t>
            </a:r>
            <a:r>
              <a:rPr lang="it-IT" sz="1600" dirty="0" err="1"/>
              <a:t>proident</a:t>
            </a:r>
            <a:r>
              <a:rPr lang="it-IT" sz="1600" dirty="0"/>
              <a:t>, </a:t>
            </a:r>
            <a:r>
              <a:rPr lang="it-IT" sz="1600" dirty="0" err="1"/>
              <a:t>sunt</a:t>
            </a:r>
            <a:r>
              <a:rPr lang="it-IT" sz="1600" dirty="0"/>
              <a:t> in culpa qui officia </a:t>
            </a:r>
            <a:r>
              <a:rPr lang="it-IT" sz="1600" dirty="0" err="1"/>
              <a:t>deserunt</a:t>
            </a:r>
            <a:r>
              <a:rPr lang="it-IT" sz="1600" dirty="0"/>
              <a:t> </a:t>
            </a:r>
            <a:r>
              <a:rPr lang="it-IT" sz="1600" dirty="0" err="1"/>
              <a:t>mollit</a:t>
            </a:r>
            <a:r>
              <a:rPr lang="it-IT" sz="1600" dirty="0"/>
              <a:t> </a:t>
            </a:r>
            <a:r>
              <a:rPr lang="it-IT" sz="1600" dirty="0" err="1"/>
              <a:t>anim</a:t>
            </a:r>
            <a:r>
              <a:rPr lang="it-IT" sz="1600" dirty="0"/>
              <a:t> id est </a:t>
            </a:r>
            <a:r>
              <a:rPr lang="it-IT" sz="1600" dirty="0" err="1"/>
              <a:t>laborum</a:t>
            </a:r>
            <a:r>
              <a:rPr lang="it-IT" sz="1600" dirty="0"/>
              <a:t>.</a:t>
            </a:r>
          </a:p>
        </p:txBody>
      </p:sp>
      <p:sp>
        <p:nvSpPr>
          <p:cNvPr id="14" name="Slide Number Placeholder 5"/>
          <p:cNvSpPr>
            <a:spLocks noGrp="1"/>
          </p:cNvSpPr>
          <p:nvPr>
            <p:ph type="sldNum" sz="quarter" idx="12"/>
          </p:nvPr>
        </p:nvSpPr>
        <p:spPr>
          <a:xfrm>
            <a:off x="7857066" y="6242972"/>
            <a:ext cx="1017425" cy="365125"/>
          </a:xfrm>
        </p:spPr>
        <p:txBody>
          <a:bodyPr/>
          <a:lstStyle>
            <a:lvl1pPr>
              <a:defRPr sz="1100">
                <a:solidFill>
                  <a:schemeClr val="tx1">
                    <a:lumMod val="50000"/>
                    <a:lumOff val="50000"/>
                  </a:schemeClr>
                </a:solidFill>
              </a:defRPr>
            </a:lvl1pPr>
          </a:lstStyle>
          <a:p>
            <a:fld id="{1DED2A74-3D0D-49B8-89BC-D2C6E902C5B9}" type="slidenum">
              <a:rPr lang="it-IT" smtClean="0"/>
              <a:pPr/>
              <a:t>‹N›</a:t>
            </a:fld>
            <a:endParaRPr lang="it-IT" dirty="0"/>
          </a:p>
        </p:txBody>
      </p:sp>
      <p:sp>
        <p:nvSpPr>
          <p:cNvPr id="16" name="Segnaposto testo 14"/>
          <p:cNvSpPr>
            <a:spLocks noGrp="1"/>
          </p:cNvSpPr>
          <p:nvPr>
            <p:ph type="body" sz="quarter" idx="13" hasCustomPrompt="1"/>
          </p:nvPr>
        </p:nvSpPr>
        <p:spPr>
          <a:xfrm>
            <a:off x="270242" y="734097"/>
            <a:ext cx="8604250" cy="345411"/>
          </a:xfrm>
        </p:spPr>
        <p:txBody>
          <a:bodyPr lIns="0" rIns="0">
            <a:normAutofit/>
          </a:bodyPr>
          <a:lstStyle>
            <a:lvl1pPr marL="0" marR="0" indent="0" algn="l" defTabSz="914400" rtl="0" eaLnBrk="1" fontAlgn="auto" latinLnBrk="0" hangingPunct="1">
              <a:lnSpc>
                <a:spcPct val="100000"/>
              </a:lnSpc>
              <a:spcBef>
                <a:spcPts val="0"/>
              </a:spcBef>
              <a:spcAft>
                <a:spcPts val="0"/>
              </a:spcAft>
              <a:buClrTx/>
              <a:buSzTx/>
              <a:buFontTx/>
              <a:buNone/>
              <a:tabLst/>
              <a:defRPr sz="1600" i="1">
                <a:solidFill>
                  <a:schemeClr val="tx1">
                    <a:lumMod val="65000"/>
                    <a:lumOff val="3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600" b="0" i="0" u="none" strike="noStrike" kern="1200" cap="none" spc="0" normalizeH="0" baseline="0" noProof="0" dirty="0">
                <a:ln>
                  <a:noFill/>
                </a:ln>
                <a:solidFill>
                  <a:prstClr val="black">
                    <a:lumMod val="65000"/>
                    <a:lumOff val="35000"/>
                  </a:prstClr>
                </a:solidFill>
                <a:effectLst/>
                <a:uLnTx/>
                <a:uFillTx/>
                <a:latin typeface="Arial" panose="020B0604020202020204" pitchFamily="34" charset="0"/>
                <a:ea typeface="+mn-ea"/>
                <a:cs typeface="Arial" panose="020B0604020202020204" pitchFamily="34" charset="0"/>
              </a:rPr>
              <a:t>Sottotitolo della slide</a:t>
            </a:r>
          </a:p>
        </p:txBody>
      </p:sp>
      <p:sp>
        <p:nvSpPr>
          <p:cNvPr id="22" name="CasellaDiTesto 21"/>
          <p:cNvSpPr txBox="1"/>
          <p:nvPr userDrawn="1"/>
        </p:nvSpPr>
        <p:spPr>
          <a:xfrm>
            <a:off x="269507" y="6300711"/>
            <a:ext cx="1237560" cy="246221"/>
          </a:xfrm>
          <a:prstGeom prst="rect">
            <a:avLst/>
          </a:prstGeom>
          <a:noFill/>
        </p:spPr>
        <p:txBody>
          <a:bodyPr wrap="square" rtlCol="0" anchor="ctr">
            <a:spAutoFit/>
          </a:bodyPr>
          <a:lstStyle/>
          <a:p>
            <a:r>
              <a:rPr lang="it-IT" sz="1000" dirty="0">
                <a:solidFill>
                  <a:schemeClr val="tx1">
                    <a:lumMod val="50000"/>
                    <a:lumOff val="50000"/>
                  </a:schemeClr>
                </a:solidFill>
              </a:rPr>
              <a:t>Università LUMSA</a:t>
            </a:r>
          </a:p>
        </p:txBody>
      </p:sp>
      <p:cxnSp>
        <p:nvCxnSpPr>
          <p:cNvPr id="26" name="Connettore diritto 25"/>
          <p:cNvCxnSpPr/>
          <p:nvPr userDrawn="1"/>
        </p:nvCxnSpPr>
        <p:spPr>
          <a:xfrm>
            <a:off x="285014" y="6300711"/>
            <a:ext cx="0" cy="246221"/>
          </a:xfrm>
          <a:prstGeom prst="line">
            <a:avLst/>
          </a:prstGeom>
          <a:ln w="12700">
            <a:solidFill>
              <a:srgbClr val="007749"/>
            </a:solidFill>
          </a:ln>
        </p:spPr>
        <p:style>
          <a:lnRef idx="1">
            <a:schemeClr val="accent1"/>
          </a:lnRef>
          <a:fillRef idx="0">
            <a:schemeClr val="accent1"/>
          </a:fillRef>
          <a:effectRef idx="0">
            <a:schemeClr val="accent1"/>
          </a:effectRef>
          <a:fontRef idx="minor">
            <a:schemeClr val="tx1"/>
          </a:fontRef>
        </p:style>
      </p:cxnSp>
      <p:cxnSp>
        <p:nvCxnSpPr>
          <p:cNvPr id="27" name="Connettore diritto 26"/>
          <p:cNvCxnSpPr/>
          <p:nvPr userDrawn="1"/>
        </p:nvCxnSpPr>
        <p:spPr>
          <a:xfrm>
            <a:off x="8874491" y="6300711"/>
            <a:ext cx="0" cy="246221"/>
          </a:xfrm>
          <a:prstGeom prst="line">
            <a:avLst/>
          </a:prstGeom>
          <a:ln w="12700">
            <a:solidFill>
              <a:srgbClr val="007749"/>
            </a:solidFill>
          </a:ln>
        </p:spPr>
        <p:style>
          <a:lnRef idx="1">
            <a:schemeClr val="accent1"/>
          </a:lnRef>
          <a:fillRef idx="0">
            <a:schemeClr val="accent1"/>
          </a:fillRef>
          <a:effectRef idx="0">
            <a:schemeClr val="accent1"/>
          </a:effectRef>
          <a:fontRef idx="minor">
            <a:schemeClr val="tx1"/>
          </a:fontRef>
        </p:style>
      </p:cxnSp>
      <p:sp>
        <p:nvSpPr>
          <p:cNvPr id="11" name="Title 1"/>
          <p:cNvSpPr>
            <a:spLocks noGrp="1"/>
          </p:cNvSpPr>
          <p:nvPr>
            <p:ph type="title" hasCustomPrompt="1"/>
          </p:nvPr>
        </p:nvSpPr>
        <p:spPr>
          <a:xfrm>
            <a:off x="269507" y="172621"/>
            <a:ext cx="8604986" cy="416095"/>
          </a:xfrm>
        </p:spPr>
        <p:txBody>
          <a:bodyPr lIns="0" rIns="0" anchor="t">
            <a:noAutofit/>
          </a:bodyPr>
          <a:lstStyle>
            <a:lvl1pPr>
              <a:defRPr sz="2400">
                <a:solidFill>
                  <a:srgbClr val="007749"/>
                </a:solidFill>
                <a:latin typeface="Arial" panose="020B0604020202020204" pitchFamily="34" charset="0"/>
                <a:cs typeface="Arial" panose="020B0604020202020204" pitchFamily="34" charset="0"/>
              </a:defRPr>
            </a:lvl1pPr>
          </a:lstStyle>
          <a:p>
            <a:r>
              <a:rPr lang="it-IT" dirty="0"/>
              <a:t>Titolo della slide</a:t>
            </a:r>
            <a:endParaRPr lang="en-US" dirty="0"/>
          </a:p>
        </p:txBody>
      </p:sp>
      <p:cxnSp>
        <p:nvCxnSpPr>
          <p:cNvPr id="12" name="Connettore 1 7"/>
          <p:cNvCxnSpPr/>
          <p:nvPr userDrawn="1"/>
        </p:nvCxnSpPr>
        <p:spPr>
          <a:xfrm>
            <a:off x="0" y="601554"/>
            <a:ext cx="8874493" cy="0"/>
          </a:xfrm>
          <a:prstGeom prst="line">
            <a:avLst/>
          </a:prstGeom>
          <a:ln w="19050">
            <a:solidFill>
              <a:srgbClr val="007749"/>
            </a:solidFill>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00340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sto e immagine (50-50)">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4578241" y="1320800"/>
            <a:ext cx="4296250" cy="4682067"/>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25" name="Segnaposto contenuto 2"/>
          <p:cNvSpPr>
            <a:spLocks noGrp="1"/>
          </p:cNvSpPr>
          <p:nvPr>
            <p:ph idx="14" hasCustomPrompt="1"/>
          </p:nvPr>
        </p:nvSpPr>
        <p:spPr>
          <a:xfrm>
            <a:off x="269507" y="1320801"/>
            <a:ext cx="4039225" cy="4682066"/>
          </a:xfrm>
        </p:spPr>
        <p:txBody>
          <a:bodyPr numCol="1" spcCol="360000" anchor="t">
            <a:noAutofit/>
          </a:bodyPr>
          <a:lstStyle>
            <a:lvl1pPr>
              <a:lnSpc>
                <a:spcPct val="125000"/>
              </a:lnSpc>
              <a:defRPr sz="1600"/>
            </a:lvl1pPr>
          </a:lstStyle>
          <a:p>
            <a:pPr marL="0" indent="0">
              <a:lnSpc>
                <a:spcPct val="114000"/>
              </a:lnSpc>
              <a:spcBef>
                <a:spcPts val="0"/>
              </a:spcBef>
              <a:spcAft>
                <a:spcPts val="1000"/>
              </a:spcAft>
              <a:buNone/>
            </a:pPr>
            <a:r>
              <a:rPr lang="it-IT" sz="1600" dirty="0" err="1"/>
              <a:t>Lorem</a:t>
            </a:r>
            <a:r>
              <a:rPr lang="it-IT" sz="1600" dirty="0"/>
              <a:t> </a:t>
            </a:r>
            <a:r>
              <a:rPr lang="it-IT" sz="1600" dirty="0" err="1"/>
              <a:t>ipsum</a:t>
            </a:r>
            <a:r>
              <a:rPr lang="it-IT" sz="1600" dirty="0"/>
              <a:t> </a:t>
            </a:r>
            <a:r>
              <a:rPr lang="it-IT" sz="1600" dirty="0" err="1"/>
              <a:t>dolor</a:t>
            </a:r>
            <a:r>
              <a:rPr lang="it-IT" sz="1600" dirty="0"/>
              <a:t> </a:t>
            </a:r>
            <a:r>
              <a:rPr lang="it-IT" sz="1600" dirty="0" err="1"/>
              <a:t>sit</a:t>
            </a:r>
            <a:r>
              <a:rPr lang="it-IT" sz="1600" dirty="0"/>
              <a:t> </a:t>
            </a:r>
            <a:r>
              <a:rPr lang="it-IT" sz="1600" dirty="0" err="1"/>
              <a:t>amet</a:t>
            </a:r>
            <a:r>
              <a:rPr lang="it-IT" sz="1600" dirty="0"/>
              <a:t>, </a:t>
            </a:r>
            <a:r>
              <a:rPr lang="it-IT" sz="1600" dirty="0" err="1"/>
              <a:t>consectetur</a:t>
            </a:r>
            <a:r>
              <a:rPr lang="it-IT" sz="1600" dirty="0"/>
              <a:t> </a:t>
            </a:r>
            <a:r>
              <a:rPr lang="it-IT" sz="1600" dirty="0" err="1"/>
              <a:t>adipiscing</a:t>
            </a:r>
            <a:r>
              <a:rPr lang="it-IT" sz="1600" dirty="0"/>
              <a:t> </a:t>
            </a:r>
            <a:r>
              <a:rPr lang="it-IT" sz="1600" dirty="0" err="1"/>
              <a:t>elit</a:t>
            </a:r>
            <a:r>
              <a:rPr lang="it-IT" sz="1600" dirty="0"/>
              <a:t>, </a:t>
            </a:r>
            <a:r>
              <a:rPr lang="it-IT" sz="1600" dirty="0" err="1"/>
              <a:t>sed</a:t>
            </a:r>
            <a:r>
              <a:rPr lang="it-IT" sz="1600" dirty="0"/>
              <a:t> do </a:t>
            </a:r>
            <a:r>
              <a:rPr lang="it-IT" sz="1600" dirty="0" err="1"/>
              <a:t>eiusmod</a:t>
            </a:r>
            <a:r>
              <a:rPr lang="it-IT" sz="1600" dirty="0"/>
              <a:t> </a:t>
            </a:r>
            <a:r>
              <a:rPr lang="it-IT" sz="1600" dirty="0" err="1"/>
              <a:t>tempor</a:t>
            </a:r>
            <a:r>
              <a:rPr lang="it-IT" sz="1600" dirty="0"/>
              <a:t> </a:t>
            </a:r>
            <a:r>
              <a:rPr lang="it-IT" sz="1600" dirty="0" err="1"/>
              <a:t>incididunt</a:t>
            </a:r>
            <a:r>
              <a:rPr lang="it-IT" sz="1600" dirty="0"/>
              <a:t> ut </a:t>
            </a:r>
            <a:r>
              <a:rPr lang="it-IT" sz="1600" dirty="0" err="1"/>
              <a:t>labore</a:t>
            </a:r>
            <a:r>
              <a:rPr lang="it-IT" sz="1600" dirty="0"/>
              <a:t> et dolore magna </a:t>
            </a:r>
            <a:r>
              <a:rPr lang="it-IT" sz="1600" dirty="0" err="1"/>
              <a:t>aliqua</a:t>
            </a:r>
            <a:r>
              <a:rPr lang="it-IT" sz="1600" dirty="0"/>
              <a:t>.</a:t>
            </a:r>
          </a:p>
          <a:p>
            <a:pPr marL="0" indent="0">
              <a:lnSpc>
                <a:spcPct val="114000"/>
              </a:lnSpc>
              <a:spcBef>
                <a:spcPts val="0"/>
              </a:spcBef>
              <a:spcAft>
                <a:spcPts val="1000"/>
              </a:spcAft>
              <a:buNone/>
            </a:pPr>
            <a:r>
              <a:rPr lang="it-IT" sz="1600" dirty="0"/>
              <a:t>Ut </a:t>
            </a:r>
            <a:r>
              <a:rPr lang="it-IT" sz="1600" dirty="0" err="1"/>
              <a:t>enim</a:t>
            </a:r>
            <a:r>
              <a:rPr lang="it-IT" sz="1600" dirty="0"/>
              <a:t> ad </a:t>
            </a:r>
            <a:r>
              <a:rPr lang="it-IT" sz="1600" dirty="0" err="1"/>
              <a:t>minim</a:t>
            </a:r>
            <a:r>
              <a:rPr lang="it-IT" sz="1600" dirty="0"/>
              <a:t> </a:t>
            </a:r>
            <a:r>
              <a:rPr lang="it-IT" sz="1600" dirty="0" err="1"/>
              <a:t>veniam</a:t>
            </a:r>
            <a:r>
              <a:rPr lang="it-IT" sz="1600" dirty="0"/>
              <a:t>, </a:t>
            </a:r>
            <a:r>
              <a:rPr lang="it-IT" sz="1600" dirty="0" err="1"/>
              <a:t>quis</a:t>
            </a:r>
            <a:r>
              <a:rPr lang="it-IT" sz="1600" dirty="0"/>
              <a:t> </a:t>
            </a:r>
            <a:r>
              <a:rPr lang="it-IT" sz="1600" dirty="0" err="1"/>
              <a:t>nostrud</a:t>
            </a:r>
            <a:r>
              <a:rPr lang="it-IT" sz="1600" dirty="0"/>
              <a:t> </a:t>
            </a:r>
            <a:r>
              <a:rPr lang="it-IT" sz="1600" dirty="0" err="1"/>
              <a:t>exercitation</a:t>
            </a:r>
            <a:r>
              <a:rPr lang="it-IT" sz="1600" dirty="0"/>
              <a:t> </a:t>
            </a:r>
            <a:r>
              <a:rPr lang="it-IT" sz="1600" dirty="0" err="1"/>
              <a:t>ullamco</a:t>
            </a:r>
            <a:r>
              <a:rPr lang="it-IT" sz="1600" dirty="0"/>
              <a:t> </a:t>
            </a:r>
            <a:r>
              <a:rPr lang="it-IT" sz="1600" dirty="0" err="1"/>
              <a:t>laboris</a:t>
            </a:r>
            <a:r>
              <a:rPr lang="it-IT" sz="1600" dirty="0"/>
              <a:t> </a:t>
            </a:r>
            <a:r>
              <a:rPr lang="it-IT" sz="1600" dirty="0" err="1"/>
              <a:t>nisi</a:t>
            </a:r>
            <a:r>
              <a:rPr lang="it-IT" sz="1600" dirty="0"/>
              <a:t> ut </a:t>
            </a:r>
            <a:r>
              <a:rPr lang="it-IT" sz="1600" dirty="0" err="1"/>
              <a:t>aliquip</a:t>
            </a:r>
            <a:r>
              <a:rPr lang="it-IT" sz="1600" dirty="0"/>
              <a:t> ex ea </a:t>
            </a:r>
            <a:r>
              <a:rPr lang="it-IT" sz="1600" dirty="0" err="1"/>
              <a:t>commodo</a:t>
            </a:r>
            <a:r>
              <a:rPr lang="it-IT" sz="1600" dirty="0"/>
              <a:t> </a:t>
            </a:r>
            <a:r>
              <a:rPr lang="it-IT" sz="1600" dirty="0" err="1"/>
              <a:t>consequat</a:t>
            </a:r>
            <a:r>
              <a:rPr lang="it-IT" sz="1600" dirty="0"/>
              <a:t>. </a:t>
            </a:r>
            <a:r>
              <a:rPr lang="it-IT" sz="1600" dirty="0" err="1"/>
              <a:t>Duis</a:t>
            </a:r>
            <a:r>
              <a:rPr lang="it-IT" sz="1600" dirty="0"/>
              <a:t> </a:t>
            </a:r>
            <a:r>
              <a:rPr lang="it-IT" sz="1600" dirty="0" err="1"/>
              <a:t>aute</a:t>
            </a:r>
            <a:r>
              <a:rPr lang="it-IT" sz="1600" dirty="0"/>
              <a:t> </a:t>
            </a:r>
            <a:r>
              <a:rPr lang="it-IT" sz="1600" dirty="0" err="1"/>
              <a:t>irure</a:t>
            </a:r>
            <a:r>
              <a:rPr lang="it-IT" sz="1600" dirty="0"/>
              <a:t> </a:t>
            </a:r>
            <a:r>
              <a:rPr lang="it-IT" sz="1600" dirty="0" err="1"/>
              <a:t>dolor</a:t>
            </a:r>
            <a:r>
              <a:rPr lang="it-IT" sz="1600" dirty="0"/>
              <a:t> in </a:t>
            </a:r>
            <a:r>
              <a:rPr lang="it-IT" sz="1600" dirty="0" err="1"/>
              <a:t>reprehenderit</a:t>
            </a:r>
            <a:r>
              <a:rPr lang="it-IT" sz="1600" dirty="0"/>
              <a:t> in </a:t>
            </a:r>
            <a:r>
              <a:rPr lang="it-IT" sz="1600" dirty="0" err="1"/>
              <a:t>voluptate</a:t>
            </a:r>
            <a:r>
              <a:rPr lang="it-IT" sz="1600" dirty="0"/>
              <a:t> </a:t>
            </a:r>
            <a:r>
              <a:rPr lang="it-IT" sz="1600" dirty="0" err="1"/>
              <a:t>velit</a:t>
            </a:r>
            <a:r>
              <a:rPr lang="it-IT" sz="1600" dirty="0"/>
              <a:t> esse </a:t>
            </a:r>
            <a:r>
              <a:rPr lang="it-IT" sz="1600" dirty="0" err="1"/>
              <a:t>cillum</a:t>
            </a:r>
            <a:r>
              <a:rPr lang="it-IT" sz="1600" dirty="0"/>
              <a:t> dolore </a:t>
            </a:r>
            <a:r>
              <a:rPr lang="it-IT" sz="1600" dirty="0" err="1"/>
              <a:t>eu</a:t>
            </a:r>
            <a:r>
              <a:rPr lang="it-IT" sz="1600" dirty="0"/>
              <a:t> </a:t>
            </a:r>
            <a:r>
              <a:rPr lang="it-IT" sz="1600" dirty="0" err="1"/>
              <a:t>fugiat</a:t>
            </a:r>
            <a:r>
              <a:rPr lang="it-IT" sz="1600" dirty="0"/>
              <a:t> nulla </a:t>
            </a:r>
            <a:r>
              <a:rPr lang="it-IT" sz="1600" dirty="0" err="1"/>
              <a:t>pariatur</a:t>
            </a:r>
            <a:r>
              <a:rPr lang="it-IT" sz="1600" dirty="0"/>
              <a:t>. </a:t>
            </a:r>
            <a:r>
              <a:rPr lang="it-IT" sz="1600" dirty="0" err="1"/>
              <a:t>Excepteur</a:t>
            </a:r>
            <a:r>
              <a:rPr lang="it-IT" sz="1600" dirty="0"/>
              <a:t> </a:t>
            </a:r>
            <a:r>
              <a:rPr lang="it-IT" sz="1600" dirty="0" err="1"/>
              <a:t>sint</a:t>
            </a:r>
            <a:r>
              <a:rPr lang="it-IT" sz="1600" dirty="0"/>
              <a:t> </a:t>
            </a:r>
            <a:r>
              <a:rPr lang="it-IT" sz="1600" dirty="0" err="1"/>
              <a:t>occaecat</a:t>
            </a:r>
            <a:r>
              <a:rPr lang="it-IT" sz="1600" dirty="0"/>
              <a:t> </a:t>
            </a:r>
            <a:r>
              <a:rPr lang="it-IT" sz="1600" dirty="0" err="1"/>
              <a:t>cupidatat</a:t>
            </a:r>
            <a:r>
              <a:rPr lang="it-IT" sz="1600" dirty="0"/>
              <a:t> non </a:t>
            </a:r>
            <a:r>
              <a:rPr lang="it-IT" sz="1600" dirty="0" err="1"/>
              <a:t>proident</a:t>
            </a:r>
            <a:r>
              <a:rPr lang="it-IT" sz="1600" dirty="0"/>
              <a:t>, </a:t>
            </a:r>
            <a:r>
              <a:rPr lang="it-IT" sz="1600" dirty="0" err="1"/>
              <a:t>sunt</a:t>
            </a:r>
            <a:r>
              <a:rPr lang="it-IT" sz="1600" dirty="0"/>
              <a:t> in culpa qui officia </a:t>
            </a:r>
            <a:r>
              <a:rPr lang="it-IT" sz="1600" dirty="0" err="1"/>
              <a:t>deserunt</a:t>
            </a:r>
            <a:r>
              <a:rPr lang="it-IT" sz="1600" dirty="0"/>
              <a:t> </a:t>
            </a:r>
            <a:r>
              <a:rPr lang="it-IT" sz="1600" dirty="0" err="1"/>
              <a:t>mollit</a:t>
            </a:r>
            <a:r>
              <a:rPr lang="it-IT" sz="1600" dirty="0"/>
              <a:t> </a:t>
            </a:r>
            <a:r>
              <a:rPr lang="it-IT" sz="1600" dirty="0" err="1"/>
              <a:t>anim</a:t>
            </a:r>
            <a:r>
              <a:rPr lang="it-IT" sz="1600" dirty="0"/>
              <a:t> id est </a:t>
            </a:r>
            <a:r>
              <a:rPr lang="it-IT" sz="1600" dirty="0" err="1"/>
              <a:t>laborum</a:t>
            </a:r>
            <a:r>
              <a:rPr lang="it-IT" sz="1600" dirty="0"/>
              <a:t>.</a:t>
            </a:r>
          </a:p>
        </p:txBody>
      </p:sp>
      <p:sp>
        <p:nvSpPr>
          <p:cNvPr id="14" name="Slide Number Placeholder 5"/>
          <p:cNvSpPr>
            <a:spLocks noGrp="1"/>
          </p:cNvSpPr>
          <p:nvPr>
            <p:ph type="sldNum" sz="quarter" idx="12"/>
          </p:nvPr>
        </p:nvSpPr>
        <p:spPr>
          <a:xfrm>
            <a:off x="7857066" y="6242972"/>
            <a:ext cx="1017425" cy="365125"/>
          </a:xfrm>
        </p:spPr>
        <p:txBody>
          <a:bodyPr/>
          <a:lstStyle>
            <a:lvl1pPr>
              <a:defRPr sz="1100">
                <a:solidFill>
                  <a:schemeClr val="tx1">
                    <a:lumMod val="50000"/>
                    <a:lumOff val="50000"/>
                  </a:schemeClr>
                </a:solidFill>
              </a:defRPr>
            </a:lvl1pPr>
          </a:lstStyle>
          <a:p>
            <a:fld id="{1DED2A74-3D0D-49B8-89BC-D2C6E902C5B9}" type="slidenum">
              <a:rPr lang="it-IT" smtClean="0"/>
              <a:pPr/>
              <a:t>‹N›</a:t>
            </a:fld>
            <a:endParaRPr lang="it-IT" dirty="0"/>
          </a:p>
        </p:txBody>
      </p:sp>
      <p:sp>
        <p:nvSpPr>
          <p:cNvPr id="16" name="Segnaposto testo 14"/>
          <p:cNvSpPr>
            <a:spLocks noGrp="1"/>
          </p:cNvSpPr>
          <p:nvPr>
            <p:ph type="body" sz="quarter" idx="13" hasCustomPrompt="1"/>
          </p:nvPr>
        </p:nvSpPr>
        <p:spPr>
          <a:xfrm>
            <a:off x="270242" y="734097"/>
            <a:ext cx="8604250" cy="345411"/>
          </a:xfrm>
        </p:spPr>
        <p:txBody>
          <a:bodyPr lIns="0" rIns="0">
            <a:normAutofit/>
          </a:bodyPr>
          <a:lstStyle>
            <a:lvl1pPr marL="0" marR="0" indent="0" algn="l" defTabSz="914400" rtl="0" eaLnBrk="1" fontAlgn="auto" latinLnBrk="0" hangingPunct="1">
              <a:lnSpc>
                <a:spcPct val="100000"/>
              </a:lnSpc>
              <a:spcBef>
                <a:spcPts val="0"/>
              </a:spcBef>
              <a:spcAft>
                <a:spcPts val="0"/>
              </a:spcAft>
              <a:buClrTx/>
              <a:buSzTx/>
              <a:buFontTx/>
              <a:buNone/>
              <a:tabLst/>
              <a:defRPr sz="1600" i="1">
                <a:solidFill>
                  <a:schemeClr val="tx1">
                    <a:lumMod val="65000"/>
                    <a:lumOff val="3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600" b="0" i="0" u="none" strike="noStrike" kern="1200" cap="none" spc="0" normalizeH="0" baseline="0" noProof="0" dirty="0">
                <a:ln>
                  <a:noFill/>
                </a:ln>
                <a:solidFill>
                  <a:prstClr val="black">
                    <a:lumMod val="65000"/>
                    <a:lumOff val="35000"/>
                  </a:prstClr>
                </a:solidFill>
                <a:effectLst/>
                <a:uLnTx/>
                <a:uFillTx/>
                <a:latin typeface="Arial" panose="020B0604020202020204" pitchFamily="34" charset="0"/>
                <a:ea typeface="+mn-ea"/>
                <a:cs typeface="Arial" panose="020B0604020202020204" pitchFamily="34" charset="0"/>
              </a:rPr>
              <a:t>Sottotitolo della slide</a:t>
            </a:r>
          </a:p>
        </p:txBody>
      </p:sp>
      <p:sp>
        <p:nvSpPr>
          <p:cNvPr id="22" name="CasellaDiTesto 21"/>
          <p:cNvSpPr txBox="1"/>
          <p:nvPr userDrawn="1"/>
        </p:nvSpPr>
        <p:spPr>
          <a:xfrm>
            <a:off x="269507" y="6300711"/>
            <a:ext cx="1237560" cy="246221"/>
          </a:xfrm>
          <a:prstGeom prst="rect">
            <a:avLst/>
          </a:prstGeom>
          <a:noFill/>
        </p:spPr>
        <p:txBody>
          <a:bodyPr wrap="square" rtlCol="0" anchor="ctr">
            <a:spAutoFit/>
          </a:bodyPr>
          <a:lstStyle/>
          <a:p>
            <a:r>
              <a:rPr lang="it-IT" sz="1000" dirty="0">
                <a:solidFill>
                  <a:schemeClr val="tx1">
                    <a:lumMod val="50000"/>
                    <a:lumOff val="50000"/>
                  </a:schemeClr>
                </a:solidFill>
              </a:rPr>
              <a:t>Università LUMSA</a:t>
            </a:r>
          </a:p>
        </p:txBody>
      </p:sp>
      <p:cxnSp>
        <p:nvCxnSpPr>
          <p:cNvPr id="26" name="Connettore diritto 25"/>
          <p:cNvCxnSpPr/>
          <p:nvPr userDrawn="1"/>
        </p:nvCxnSpPr>
        <p:spPr>
          <a:xfrm>
            <a:off x="285014" y="6300711"/>
            <a:ext cx="0" cy="246221"/>
          </a:xfrm>
          <a:prstGeom prst="line">
            <a:avLst/>
          </a:prstGeom>
          <a:ln w="12700">
            <a:solidFill>
              <a:srgbClr val="007749"/>
            </a:solidFill>
          </a:ln>
        </p:spPr>
        <p:style>
          <a:lnRef idx="1">
            <a:schemeClr val="accent1"/>
          </a:lnRef>
          <a:fillRef idx="0">
            <a:schemeClr val="accent1"/>
          </a:fillRef>
          <a:effectRef idx="0">
            <a:schemeClr val="accent1"/>
          </a:effectRef>
          <a:fontRef idx="minor">
            <a:schemeClr val="tx1"/>
          </a:fontRef>
        </p:style>
      </p:cxnSp>
      <p:cxnSp>
        <p:nvCxnSpPr>
          <p:cNvPr id="27" name="Connettore diritto 26"/>
          <p:cNvCxnSpPr/>
          <p:nvPr userDrawn="1"/>
        </p:nvCxnSpPr>
        <p:spPr>
          <a:xfrm>
            <a:off x="8874491" y="6300711"/>
            <a:ext cx="0" cy="246221"/>
          </a:xfrm>
          <a:prstGeom prst="line">
            <a:avLst/>
          </a:prstGeom>
          <a:ln w="12700">
            <a:solidFill>
              <a:srgbClr val="007749"/>
            </a:solidFill>
          </a:ln>
        </p:spPr>
        <p:style>
          <a:lnRef idx="1">
            <a:schemeClr val="accent1"/>
          </a:lnRef>
          <a:fillRef idx="0">
            <a:schemeClr val="accent1"/>
          </a:fillRef>
          <a:effectRef idx="0">
            <a:schemeClr val="accent1"/>
          </a:effectRef>
          <a:fontRef idx="minor">
            <a:schemeClr val="tx1"/>
          </a:fontRef>
        </p:style>
      </p:cxnSp>
      <p:sp>
        <p:nvSpPr>
          <p:cNvPr id="11" name="Title 1"/>
          <p:cNvSpPr>
            <a:spLocks noGrp="1"/>
          </p:cNvSpPr>
          <p:nvPr>
            <p:ph type="title" hasCustomPrompt="1"/>
          </p:nvPr>
        </p:nvSpPr>
        <p:spPr>
          <a:xfrm>
            <a:off x="269507" y="172621"/>
            <a:ext cx="8604986" cy="416095"/>
          </a:xfrm>
        </p:spPr>
        <p:txBody>
          <a:bodyPr lIns="0" rIns="0" anchor="t">
            <a:noAutofit/>
          </a:bodyPr>
          <a:lstStyle>
            <a:lvl1pPr>
              <a:defRPr sz="2400">
                <a:solidFill>
                  <a:srgbClr val="007749"/>
                </a:solidFill>
                <a:latin typeface="Arial" panose="020B0604020202020204" pitchFamily="34" charset="0"/>
                <a:cs typeface="Arial" panose="020B0604020202020204" pitchFamily="34" charset="0"/>
              </a:defRPr>
            </a:lvl1pPr>
          </a:lstStyle>
          <a:p>
            <a:r>
              <a:rPr lang="it-IT" dirty="0"/>
              <a:t>Titolo della slide</a:t>
            </a:r>
            <a:endParaRPr lang="en-US" dirty="0"/>
          </a:p>
        </p:txBody>
      </p:sp>
      <p:cxnSp>
        <p:nvCxnSpPr>
          <p:cNvPr id="12" name="Connettore 1 7"/>
          <p:cNvCxnSpPr/>
          <p:nvPr userDrawn="1"/>
        </p:nvCxnSpPr>
        <p:spPr>
          <a:xfrm>
            <a:off x="0" y="601554"/>
            <a:ext cx="8874493" cy="0"/>
          </a:xfrm>
          <a:prstGeom prst="line">
            <a:avLst/>
          </a:prstGeom>
          <a:ln w="19050">
            <a:solidFill>
              <a:srgbClr val="007749"/>
            </a:solidFill>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5501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sto e immagine (70-30)">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5630779" y="1258727"/>
            <a:ext cx="3243712" cy="4801097"/>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25" name="Segnaposto contenuto 2"/>
          <p:cNvSpPr>
            <a:spLocks noGrp="1"/>
          </p:cNvSpPr>
          <p:nvPr>
            <p:ph idx="14" hasCustomPrompt="1"/>
          </p:nvPr>
        </p:nvSpPr>
        <p:spPr>
          <a:xfrm>
            <a:off x="269507" y="1258728"/>
            <a:ext cx="5159141" cy="4801096"/>
          </a:xfrm>
        </p:spPr>
        <p:txBody>
          <a:bodyPr numCol="1" spcCol="360000" anchor="t">
            <a:noAutofit/>
          </a:bodyPr>
          <a:lstStyle>
            <a:lvl1pPr>
              <a:lnSpc>
                <a:spcPct val="125000"/>
              </a:lnSpc>
              <a:defRPr sz="1600"/>
            </a:lvl1pPr>
          </a:lstStyle>
          <a:p>
            <a:pPr marL="0" indent="0">
              <a:lnSpc>
                <a:spcPct val="114000"/>
              </a:lnSpc>
              <a:spcBef>
                <a:spcPts val="0"/>
              </a:spcBef>
              <a:spcAft>
                <a:spcPts val="1000"/>
              </a:spcAft>
              <a:buNone/>
            </a:pPr>
            <a:r>
              <a:rPr lang="it-IT" sz="1600" dirty="0" err="1"/>
              <a:t>Lorem</a:t>
            </a:r>
            <a:r>
              <a:rPr lang="it-IT" sz="1600" dirty="0"/>
              <a:t> </a:t>
            </a:r>
            <a:r>
              <a:rPr lang="it-IT" sz="1600" dirty="0" err="1"/>
              <a:t>ipsum</a:t>
            </a:r>
            <a:r>
              <a:rPr lang="it-IT" sz="1600" dirty="0"/>
              <a:t> </a:t>
            </a:r>
            <a:r>
              <a:rPr lang="it-IT" sz="1600" dirty="0" err="1"/>
              <a:t>dolor</a:t>
            </a:r>
            <a:r>
              <a:rPr lang="it-IT" sz="1600" dirty="0"/>
              <a:t> </a:t>
            </a:r>
            <a:r>
              <a:rPr lang="it-IT" sz="1600" dirty="0" err="1"/>
              <a:t>sit</a:t>
            </a:r>
            <a:r>
              <a:rPr lang="it-IT" sz="1600" dirty="0"/>
              <a:t> </a:t>
            </a:r>
            <a:r>
              <a:rPr lang="it-IT" sz="1600" dirty="0" err="1"/>
              <a:t>amet</a:t>
            </a:r>
            <a:r>
              <a:rPr lang="it-IT" sz="1600" dirty="0"/>
              <a:t>, </a:t>
            </a:r>
            <a:r>
              <a:rPr lang="it-IT" sz="1600" dirty="0" err="1"/>
              <a:t>consectetur</a:t>
            </a:r>
            <a:r>
              <a:rPr lang="it-IT" sz="1600" dirty="0"/>
              <a:t> </a:t>
            </a:r>
            <a:r>
              <a:rPr lang="it-IT" sz="1600" dirty="0" err="1"/>
              <a:t>adipiscing</a:t>
            </a:r>
            <a:r>
              <a:rPr lang="it-IT" sz="1600" dirty="0"/>
              <a:t> </a:t>
            </a:r>
            <a:r>
              <a:rPr lang="it-IT" sz="1600" dirty="0" err="1"/>
              <a:t>elit</a:t>
            </a:r>
            <a:r>
              <a:rPr lang="it-IT" sz="1600" dirty="0"/>
              <a:t>, </a:t>
            </a:r>
            <a:r>
              <a:rPr lang="it-IT" sz="1600" dirty="0" err="1"/>
              <a:t>sed</a:t>
            </a:r>
            <a:r>
              <a:rPr lang="it-IT" sz="1600" dirty="0"/>
              <a:t> do </a:t>
            </a:r>
            <a:r>
              <a:rPr lang="it-IT" sz="1600" dirty="0" err="1"/>
              <a:t>eiusmod</a:t>
            </a:r>
            <a:r>
              <a:rPr lang="it-IT" sz="1600" dirty="0"/>
              <a:t> </a:t>
            </a:r>
            <a:r>
              <a:rPr lang="it-IT" sz="1600" dirty="0" err="1"/>
              <a:t>tempor</a:t>
            </a:r>
            <a:r>
              <a:rPr lang="it-IT" sz="1600" dirty="0"/>
              <a:t> </a:t>
            </a:r>
            <a:r>
              <a:rPr lang="it-IT" sz="1600" dirty="0" err="1"/>
              <a:t>incididunt</a:t>
            </a:r>
            <a:r>
              <a:rPr lang="it-IT" sz="1600" dirty="0"/>
              <a:t> ut </a:t>
            </a:r>
            <a:r>
              <a:rPr lang="it-IT" sz="1600" dirty="0" err="1"/>
              <a:t>labore</a:t>
            </a:r>
            <a:r>
              <a:rPr lang="it-IT" sz="1600" dirty="0"/>
              <a:t> et dolore magna </a:t>
            </a:r>
            <a:r>
              <a:rPr lang="it-IT" sz="1600" dirty="0" err="1"/>
              <a:t>aliqua</a:t>
            </a:r>
            <a:r>
              <a:rPr lang="it-IT" sz="1600" dirty="0"/>
              <a:t>.</a:t>
            </a:r>
          </a:p>
          <a:p>
            <a:pPr marL="0" indent="0">
              <a:lnSpc>
                <a:spcPct val="114000"/>
              </a:lnSpc>
              <a:spcBef>
                <a:spcPts val="0"/>
              </a:spcBef>
              <a:spcAft>
                <a:spcPts val="1000"/>
              </a:spcAft>
              <a:buNone/>
            </a:pPr>
            <a:r>
              <a:rPr lang="it-IT" sz="1600" dirty="0"/>
              <a:t>Ut </a:t>
            </a:r>
            <a:r>
              <a:rPr lang="it-IT" sz="1600" dirty="0" err="1"/>
              <a:t>enim</a:t>
            </a:r>
            <a:r>
              <a:rPr lang="it-IT" sz="1600" dirty="0"/>
              <a:t> ad </a:t>
            </a:r>
            <a:r>
              <a:rPr lang="it-IT" sz="1600" dirty="0" err="1"/>
              <a:t>minim</a:t>
            </a:r>
            <a:r>
              <a:rPr lang="it-IT" sz="1600" dirty="0"/>
              <a:t> </a:t>
            </a:r>
            <a:r>
              <a:rPr lang="it-IT" sz="1600" dirty="0" err="1"/>
              <a:t>veniam</a:t>
            </a:r>
            <a:r>
              <a:rPr lang="it-IT" sz="1600" dirty="0"/>
              <a:t>, </a:t>
            </a:r>
            <a:r>
              <a:rPr lang="it-IT" sz="1600" dirty="0" err="1"/>
              <a:t>quis</a:t>
            </a:r>
            <a:r>
              <a:rPr lang="it-IT" sz="1600" dirty="0"/>
              <a:t> </a:t>
            </a:r>
            <a:r>
              <a:rPr lang="it-IT" sz="1600" dirty="0" err="1"/>
              <a:t>nostrud</a:t>
            </a:r>
            <a:r>
              <a:rPr lang="it-IT" sz="1600" dirty="0"/>
              <a:t> </a:t>
            </a:r>
            <a:r>
              <a:rPr lang="it-IT" sz="1600" dirty="0" err="1"/>
              <a:t>exercitation</a:t>
            </a:r>
            <a:r>
              <a:rPr lang="it-IT" sz="1600" dirty="0"/>
              <a:t> </a:t>
            </a:r>
            <a:r>
              <a:rPr lang="it-IT" sz="1600" dirty="0" err="1"/>
              <a:t>ullamco</a:t>
            </a:r>
            <a:r>
              <a:rPr lang="it-IT" sz="1600" dirty="0"/>
              <a:t> </a:t>
            </a:r>
            <a:r>
              <a:rPr lang="it-IT" sz="1600" dirty="0" err="1"/>
              <a:t>laboris</a:t>
            </a:r>
            <a:r>
              <a:rPr lang="it-IT" sz="1600" dirty="0"/>
              <a:t> </a:t>
            </a:r>
            <a:r>
              <a:rPr lang="it-IT" sz="1600" dirty="0" err="1"/>
              <a:t>nisi</a:t>
            </a:r>
            <a:r>
              <a:rPr lang="it-IT" sz="1600" dirty="0"/>
              <a:t> ut </a:t>
            </a:r>
            <a:r>
              <a:rPr lang="it-IT" sz="1600" dirty="0" err="1"/>
              <a:t>aliquip</a:t>
            </a:r>
            <a:r>
              <a:rPr lang="it-IT" sz="1600" dirty="0"/>
              <a:t> ex ea </a:t>
            </a:r>
            <a:r>
              <a:rPr lang="it-IT" sz="1600" dirty="0" err="1"/>
              <a:t>commodo</a:t>
            </a:r>
            <a:r>
              <a:rPr lang="it-IT" sz="1600" dirty="0"/>
              <a:t> </a:t>
            </a:r>
            <a:r>
              <a:rPr lang="it-IT" sz="1600" dirty="0" err="1"/>
              <a:t>consequat</a:t>
            </a:r>
            <a:r>
              <a:rPr lang="it-IT" sz="1600" dirty="0"/>
              <a:t>. </a:t>
            </a:r>
            <a:r>
              <a:rPr lang="it-IT" sz="1600" dirty="0" err="1"/>
              <a:t>Duis</a:t>
            </a:r>
            <a:r>
              <a:rPr lang="it-IT" sz="1600" dirty="0"/>
              <a:t> </a:t>
            </a:r>
            <a:r>
              <a:rPr lang="it-IT" sz="1600" dirty="0" err="1"/>
              <a:t>aute</a:t>
            </a:r>
            <a:r>
              <a:rPr lang="it-IT" sz="1600" dirty="0"/>
              <a:t> </a:t>
            </a:r>
            <a:r>
              <a:rPr lang="it-IT" sz="1600" dirty="0" err="1"/>
              <a:t>irure</a:t>
            </a:r>
            <a:r>
              <a:rPr lang="it-IT" sz="1600" dirty="0"/>
              <a:t> </a:t>
            </a:r>
            <a:r>
              <a:rPr lang="it-IT" sz="1600" dirty="0" err="1"/>
              <a:t>dolor</a:t>
            </a:r>
            <a:r>
              <a:rPr lang="it-IT" sz="1600" dirty="0"/>
              <a:t> in </a:t>
            </a:r>
            <a:r>
              <a:rPr lang="it-IT" sz="1600" dirty="0" err="1"/>
              <a:t>reprehenderit</a:t>
            </a:r>
            <a:r>
              <a:rPr lang="it-IT" sz="1600" dirty="0"/>
              <a:t> in </a:t>
            </a:r>
            <a:r>
              <a:rPr lang="it-IT" sz="1600" dirty="0" err="1"/>
              <a:t>voluptate</a:t>
            </a:r>
            <a:r>
              <a:rPr lang="it-IT" sz="1600" dirty="0"/>
              <a:t> </a:t>
            </a:r>
            <a:r>
              <a:rPr lang="it-IT" sz="1600" dirty="0" err="1"/>
              <a:t>velit</a:t>
            </a:r>
            <a:r>
              <a:rPr lang="it-IT" sz="1600" dirty="0"/>
              <a:t> esse </a:t>
            </a:r>
            <a:r>
              <a:rPr lang="it-IT" sz="1600" dirty="0" err="1"/>
              <a:t>cillum</a:t>
            </a:r>
            <a:r>
              <a:rPr lang="it-IT" sz="1600" dirty="0"/>
              <a:t> dolore </a:t>
            </a:r>
            <a:r>
              <a:rPr lang="it-IT" sz="1600" dirty="0" err="1"/>
              <a:t>eu</a:t>
            </a:r>
            <a:r>
              <a:rPr lang="it-IT" sz="1600" dirty="0"/>
              <a:t> </a:t>
            </a:r>
            <a:r>
              <a:rPr lang="it-IT" sz="1600" dirty="0" err="1"/>
              <a:t>fugiat</a:t>
            </a:r>
            <a:r>
              <a:rPr lang="it-IT" sz="1600" dirty="0"/>
              <a:t> nulla </a:t>
            </a:r>
            <a:r>
              <a:rPr lang="it-IT" sz="1600" dirty="0" err="1"/>
              <a:t>pariatur</a:t>
            </a:r>
            <a:r>
              <a:rPr lang="it-IT" sz="1600" dirty="0"/>
              <a:t>. </a:t>
            </a:r>
            <a:r>
              <a:rPr lang="it-IT" sz="1600" dirty="0" err="1"/>
              <a:t>Excepteur</a:t>
            </a:r>
            <a:r>
              <a:rPr lang="it-IT" sz="1600" dirty="0"/>
              <a:t> </a:t>
            </a:r>
            <a:r>
              <a:rPr lang="it-IT" sz="1600" dirty="0" err="1"/>
              <a:t>sint</a:t>
            </a:r>
            <a:r>
              <a:rPr lang="it-IT" sz="1600" dirty="0"/>
              <a:t> </a:t>
            </a:r>
            <a:r>
              <a:rPr lang="it-IT" sz="1600" dirty="0" err="1"/>
              <a:t>occaecat</a:t>
            </a:r>
            <a:r>
              <a:rPr lang="it-IT" sz="1600" dirty="0"/>
              <a:t> </a:t>
            </a:r>
            <a:r>
              <a:rPr lang="it-IT" sz="1600" dirty="0" err="1"/>
              <a:t>cupidatat</a:t>
            </a:r>
            <a:r>
              <a:rPr lang="it-IT" sz="1600" dirty="0"/>
              <a:t> non </a:t>
            </a:r>
            <a:r>
              <a:rPr lang="it-IT" sz="1600" dirty="0" err="1"/>
              <a:t>proident</a:t>
            </a:r>
            <a:r>
              <a:rPr lang="it-IT" sz="1600" dirty="0"/>
              <a:t>, </a:t>
            </a:r>
            <a:r>
              <a:rPr lang="it-IT" sz="1600" dirty="0" err="1"/>
              <a:t>sunt</a:t>
            </a:r>
            <a:r>
              <a:rPr lang="it-IT" sz="1600" dirty="0"/>
              <a:t> in culpa qui officia </a:t>
            </a:r>
            <a:r>
              <a:rPr lang="it-IT" sz="1600" dirty="0" err="1"/>
              <a:t>deserunt</a:t>
            </a:r>
            <a:r>
              <a:rPr lang="it-IT" sz="1600" dirty="0"/>
              <a:t> </a:t>
            </a:r>
            <a:r>
              <a:rPr lang="it-IT" sz="1600" dirty="0" err="1"/>
              <a:t>mollit</a:t>
            </a:r>
            <a:r>
              <a:rPr lang="it-IT" sz="1600" dirty="0"/>
              <a:t> </a:t>
            </a:r>
            <a:r>
              <a:rPr lang="it-IT" sz="1600" dirty="0" err="1"/>
              <a:t>anim</a:t>
            </a:r>
            <a:r>
              <a:rPr lang="it-IT" sz="1600" dirty="0"/>
              <a:t> id est </a:t>
            </a:r>
            <a:r>
              <a:rPr lang="it-IT" sz="1600" dirty="0" err="1"/>
              <a:t>laborum</a:t>
            </a:r>
            <a:r>
              <a:rPr lang="it-IT" sz="1600" dirty="0"/>
              <a:t>.</a:t>
            </a:r>
          </a:p>
        </p:txBody>
      </p:sp>
      <p:sp>
        <p:nvSpPr>
          <p:cNvPr id="14" name="Slide Number Placeholder 5"/>
          <p:cNvSpPr>
            <a:spLocks noGrp="1"/>
          </p:cNvSpPr>
          <p:nvPr>
            <p:ph type="sldNum" sz="quarter" idx="12"/>
          </p:nvPr>
        </p:nvSpPr>
        <p:spPr>
          <a:xfrm>
            <a:off x="7857066" y="6242972"/>
            <a:ext cx="1017425" cy="365125"/>
          </a:xfrm>
        </p:spPr>
        <p:txBody>
          <a:bodyPr/>
          <a:lstStyle>
            <a:lvl1pPr>
              <a:defRPr sz="1100">
                <a:solidFill>
                  <a:schemeClr val="tx1">
                    <a:lumMod val="50000"/>
                    <a:lumOff val="50000"/>
                  </a:schemeClr>
                </a:solidFill>
              </a:defRPr>
            </a:lvl1pPr>
          </a:lstStyle>
          <a:p>
            <a:fld id="{1DED2A74-3D0D-49B8-89BC-D2C6E902C5B9}" type="slidenum">
              <a:rPr lang="it-IT" smtClean="0"/>
              <a:pPr/>
              <a:t>‹N›</a:t>
            </a:fld>
            <a:endParaRPr lang="it-IT" dirty="0"/>
          </a:p>
        </p:txBody>
      </p:sp>
      <p:sp>
        <p:nvSpPr>
          <p:cNvPr id="16" name="Segnaposto testo 14"/>
          <p:cNvSpPr>
            <a:spLocks noGrp="1"/>
          </p:cNvSpPr>
          <p:nvPr>
            <p:ph type="body" sz="quarter" idx="13" hasCustomPrompt="1"/>
          </p:nvPr>
        </p:nvSpPr>
        <p:spPr>
          <a:xfrm>
            <a:off x="270242" y="734097"/>
            <a:ext cx="8604250" cy="345411"/>
          </a:xfrm>
        </p:spPr>
        <p:txBody>
          <a:bodyPr lIns="0" rIns="0">
            <a:normAutofit/>
          </a:bodyPr>
          <a:lstStyle>
            <a:lvl1pPr marL="0" marR="0" indent="0" algn="l" defTabSz="914400" rtl="0" eaLnBrk="1" fontAlgn="auto" latinLnBrk="0" hangingPunct="1">
              <a:lnSpc>
                <a:spcPct val="100000"/>
              </a:lnSpc>
              <a:spcBef>
                <a:spcPts val="0"/>
              </a:spcBef>
              <a:spcAft>
                <a:spcPts val="0"/>
              </a:spcAft>
              <a:buClrTx/>
              <a:buSzTx/>
              <a:buFontTx/>
              <a:buNone/>
              <a:tabLst/>
              <a:defRPr sz="1600" i="1">
                <a:solidFill>
                  <a:schemeClr val="tx1">
                    <a:lumMod val="65000"/>
                    <a:lumOff val="3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600" b="0" i="0" u="none" strike="noStrike" kern="1200" cap="none" spc="0" normalizeH="0" baseline="0" noProof="0" dirty="0">
                <a:ln>
                  <a:noFill/>
                </a:ln>
                <a:solidFill>
                  <a:prstClr val="black">
                    <a:lumMod val="65000"/>
                    <a:lumOff val="35000"/>
                  </a:prstClr>
                </a:solidFill>
                <a:effectLst/>
                <a:uLnTx/>
                <a:uFillTx/>
                <a:latin typeface="Arial" panose="020B0604020202020204" pitchFamily="34" charset="0"/>
                <a:ea typeface="+mn-ea"/>
                <a:cs typeface="Arial" panose="020B0604020202020204" pitchFamily="34" charset="0"/>
              </a:rPr>
              <a:t>Sottotitolo della slide</a:t>
            </a:r>
          </a:p>
        </p:txBody>
      </p:sp>
      <p:sp>
        <p:nvSpPr>
          <p:cNvPr id="22" name="CasellaDiTesto 21"/>
          <p:cNvSpPr txBox="1"/>
          <p:nvPr userDrawn="1"/>
        </p:nvSpPr>
        <p:spPr>
          <a:xfrm>
            <a:off x="269507" y="6300711"/>
            <a:ext cx="1237560" cy="246221"/>
          </a:xfrm>
          <a:prstGeom prst="rect">
            <a:avLst/>
          </a:prstGeom>
          <a:noFill/>
        </p:spPr>
        <p:txBody>
          <a:bodyPr wrap="square" rtlCol="0" anchor="ctr">
            <a:spAutoFit/>
          </a:bodyPr>
          <a:lstStyle/>
          <a:p>
            <a:r>
              <a:rPr lang="it-IT" sz="1000" dirty="0">
                <a:solidFill>
                  <a:schemeClr val="tx1">
                    <a:lumMod val="50000"/>
                    <a:lumOff val="50000"/>
                  </a:schemeClr>
                </a:solidFill>
              </a:rPr>
              <a:t>Università LUMSA</a:t>
            </a:r>
          </a:p>
        </p:txBody>
      </p:sp>
      <p:cxnSp>
        <p:nvCxnSpPr>
          <p:cNvPr id="26" name="Connettore diritto 25"/>
          <p:cNvCxnSpPr/>
          <p:nvPr userDrawn="1"/>
        </p:nvCxnSpPr>
        <p:spPr>
          <a:xfrm>
            <a:off x="285014" y="6300711"/>
            <a:ext cx="0" cy="246221"/>
          </a:xfrm>
          <a:prstGeom prst="line">
            <a:avLst/>
          </a:prstGeom>
          <a:ln w="12700">
            <a:solidFill>
              <a:srgbClr val="007749"/>
            </a:solidFill>
          </a:ln>
        </p:spPr>
        <p:style>
          <a:lnRef idx="1">
            <a:schemeClr val="accent1"/>
          </a:lnRef>
          <a:fillRef idx="0">
            <a:schemeClr val="accent1"/>
          </a:fillRef>
          <a:effectRef idx="0">
            <a:schemeClr val="accent1"/>
          </a:effectRef>
          <a:fontRef idx="minor">
            <a:schemeClr val="tx1"/>
          </a:fontRef>
        </p:style>
      </p:cxnSp>
      <p:cxnSp>
        <p:nvCxnSpPr>
          <p:cNvPr id="27" name="Connettore diritto 26"/>
          <p:cNvCxnSpPr/>
          <p:nvPr userDrawn="1"/>
        </p:nvCxnSpPr>
        <p:spPr>
          <a:xfrm>
            <a:off x="8874491" y="6300711"/>
            <a:ext cx="0" cy="246221"/>
          </a:xfrm>
          <a:prstGeom prst="line">
            <a:avLst/>
          </a:prstGeom>
          <a:ln w="12700">
            <a:solidFill>
              <a:srgbClr val="007749"/>
            </a:solidFill>
          </a:ln>
        </p:spPr>
        <p:style>
          <a:lnRef idx="1">
            <a:schemeClr val="accent1"/>
          </a:lnRef>
          <a:fillRef idx="0">
            <a:schemeClr val="accent1"/>
          </a:fillRef>
          <a:effectRef idx="0">
            <a:schemeClr val="accent1"/>
          </a:effectRef>
          <a:fontRef idx="minor">
            <a:schemeClr val="tx1"/>
          </a:fontRef>
        </p:style>
      </p:cxnSp>
      <p:sp>
        <p:nvSpPr>
          <p:cNvPr id="11" name="Title 1"/>
          <p:cNvSpPr>
            <a:spLocks noGrp="1"/>
          </p:cNvSpPr>
          <p:nvPr>
            <p:ph type="title" hasCustomPrompt="1"/>
          </p:nvPr>
        </p:nvSpPr>
        <p:spPr>
          <a:xfrm>
            <a:off x="269507" y="172621"/>
            <a:ext cx="8604986" cy="416095"/>
          </a:xfrm>
        </p:spPr>
        <p:txBody>
          <a:bodyPr lIns="0" rIns="0" anchor="t">
            <a:noAutofit/>
          </a:bodyPr>
          <a:lstStyle>
            <a:lvl1pPr>
              <a:defRPr sz="2400">
                <a:solidFill>
                  <a:srgbClr val="007749"/>
                </a:solidFill>
                <a:latin typeface="Arial" panose="020B0604020202020204" pitchFamily="34" charset="0"/>
                <a:cs typeface="Arial" panose="020B0604020202020204" pitchFamily="34" charset="0"/>
              </a:defRPr>
            </a:lvl1pPr>
          </a:lstStyle>
          <a:p>
            <a:r>
              <a:rPr lang="it-IT" dirty="0"/>
              <a:t>Titolo della slide</a:t>
            </a:r>
            <a:endParaRPr lang="en-US" dirty="0"/>
          </a:p>
        </p:txBody>
      </p:sp>
      <p:cxnSp>
        <p:nvCxnSpPr>
          <p:cNvPr id="12" name="Connettore 1 7"/>
          <p:cNvCxnSpPr/>
          <p:nvPr userDrawn="1"/>
        </p:nvCxnSpPr>
        <p:spPr>
          <a:xfrm>
            <a:off x="0" y="601554"/>
            <a:ext cx="8874493" cy="0"/>
          </a:xfrm>
          <a:prstGeom prst="line">
            <a:avLst/>
          </a:prstGeom>
          <a:ln w="19050">
            <a:solidFill>
              <a:srgbClr val="007749"/>
            </a:solidFill>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314900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mmagine">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69507" y="1312333"/>
            <a:ext cx="8604984" cy="4698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34" name="Slide Number Placeholder 5"/>
          <p:cNvSpPr>
            <a:spLocks noGrp="1"/>
          </p:cNvSpPr>
          <p:nvPr>
            <p:ph type="sldNum" sz="quarter" idx="12"/>
          </p:nvPr>
        </p:nvSpPr>
        <p:spPr>
          <a:xfrm>
            <a:off x="7857066" y="6242972"/>
            <a:ext cx="1017425" cy="365125"/>
          </a:xfrm>
        </p:spPr>
        <p:txBody>
          <a:bodyPr/>
          <a:lstStyle>
            <a:lvl1pPr>
              <a:defRPr sz="1100">
                <a:solidFill>
                  <a:schemeClr val="tx1">
                    <a:lumMod val="50000"/>
                    <a:lumOff val="50000"/>
                  </a:schemeClr>
                </a:solidFill>
              </a:defRPr>
            </a:lvl1pPr>
          </a:lstStyle>
          <a:p>
            <a:fld id="{1DED2A74-3D0D-49B8-89BC-D2C6E902C5B9}" type="slidenum">
              <a:rPr lang="it-IT" smtClean="0"/>
              <a:pPr/>
              <a:t>‹N›</a:t>
            </a:fld>
            <a:endParaRPr lang="it-IT" dirty="0"/>
          </a:p>
        </p:txBody>
      </p:sp>
      <p:sp>
        <p:nvSpPr>
          <p:cNvPr id="36" name="Segnaposto testo 14"/>
          <p:cNvSpPr>
            <a:spLocks noGrp="1"/>
          </p:cNvSpPr>
          <p:nvPr>
            <p:ph type="body" sz="quarter" idx="13" hasCustomPrompt="1"/>
          </p:nvPr>
        </p:nvSpPr>
        <p:spPr>
          <a:xfrm>
            <a:off x="270242" y="734097"/>
            <a:ext cx="8604250" cy="345411"/>
          </a:xfrm>
        </p:spPr>
        <p:txBody>
          <a:bodyPr lIns="0" rIns="0">
            <a:normAutofit/>
          </a:bodyPr>
          <a:lstStyle>
            <a:lvl1pPr marL="0" marR="0" indent="0" algn="l" defTabSz="914400" rtl="0" eaLnBrk="1" fontAlgn="auto" latinLnBrk="0" hangingPunct="1">
              <a:lnSpc>
                <a:spcPct val="100000"/>
              </a:lnSpc>
              <a:spcBef>
                <a:spcPts val="0"/>
              </a:spcBef>
              <a:spcAft>
                <a:spcPts val="0"/>
              </a:spcAft>
              <a:buClrTx/>
              <a:buSzTx/>
              <a:buFontTx/>
              <a:buNone/>
              <a:tabLst/>
              <a:defRPr sz="1600" i="1">
                <a:solidFill>
                  <a:schemeClr val="tx1">
                    <a:lumMod val="65000"/>
                    <a:lumOff val="3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600" b="0" i="0" u="none" strike="noStrike" kern="1200" cap="none" spc="0" normalizeH="0" baseline="0" noProof="0" dirty="0">
                <a:ln>
                  <a:noFill/>
                </a:ln>
                <a:solidFill>
                  <a:prstClr val="black">
                    <a:lumMod val="65000"/>
                    <a:lumOff val="35000"/>
                  </a:prstClr>
                </a:solidFill>
                <a:effectLst/>
                <a:uLnTx/>
                <a:uFillTx/>
                <a:latin typeface="Arial" panose="020B0604020202020204" pitchFamily="34" charset="0"/>
                <a:ea typeface="+mn-ea"/>
                <a:cs typeface="Arial" panose="020B0604020202020204" pitchFamily="34" charset="0"/>
              </a:rPr>
              <a:t>Sottotitolo della slide</a:t>
            </a:r>
          </a:p>
        </p:txBody>
      </p:sp>
      <p:sp>
        <p:nvSpPr>
          <p:cNvPr id="37" name="CasellaDiTesto 36"/>
          <p:cNvSpPr txBox="1"/>
          <p:nvPr userDrawn="1"/>
        </p:nvSpPr>
        <p:spPr>
          <a:xfrm>
            <a:off x="269507" y="6300711"/>
            <a:ext cx="1237560" cy="246221"/>
          </a:xfrm>
          <a:prstGeom prst="rect">
            <a:avLst/>
          </a:prstGeom>
          <a:noFill/>
        </p:spPr>
        <p:txBody>
          <a:bodyPr wrap="square" rtlCol="0" anchor="ctr">
            <a:spAutoFit/>
          </a:bodyPr>
          <a:lstStyle/>
          <a:p>
            <a:r>
              <a:rPr lang="it-IT" sz="1000" dirty="0">
                <a:solidFill>
                  <a:schemeClr val="tx1">
                    <a:lumMod val="50000"/>
                    <a:lumOff val="50000"/>
                  </a:schemeClr>
                </a:solidFill>
              </a:rPr>
              <a:t>Università LUMSA</a:t>
            </a:r>
          </a:p>
        </p:txBody>
      </p:sp>
      <p:cxnSp>
        <p:nvCxnSpPr>
          <p:cNvPr id="38" name="Connettore diritto 37"/>
          <p:cNvCxnSpPr/>
          <p:nvPr userDrawn="1"/>
        </p:nvCxnSpPr>
        <p:spPr>
          <a:xfrm>
            <a:off x="285014" y="6300711"/>
            <a:ext cx="0" cy="246221"/>
          </a:xfrm>
          <a:prstGeom prst="line">
            <a:avLst/>
          </a:prstGeom>
          <a:ln w="12700">
            <a:solidFill>
              <a:srgbClr val="007749"/>
            </a:solidFill>
          </a:ln>
        </p:spPr>
        <p:style>
          <a:lnRef idx="1">
            <a:schemeClr val="accent1"/>
          </a:lnRef>
          <a:fillRef idx="0">
            <a:schemeClr val="accent1"/>
          </a:fillRef>
          <a:effectRef idx="0">
            <a:schemeClr val="accent1"/>
          </a:effectRef>
          <a:fontRef idx="minor">
            <a:schemeClr val="tx1"/>
          </a:fontRef>
        </p:style>
      </p:cxnSp>
      <p:cxnSp>
        <p:nvCxnSpPr>
          <p:cNvPr id="39" name="Connettore diritto 38"/>
          <p:cNvCxnSpPr/>
          <p:nvPr userDrawn="1"/>
        </p:nvCxnSpPr>
        <p:spPr>
          <a:xfrm>
            <a:off x="8874491" y="6300711"/>
            <a:ext cx="0" cy="246221"/>
          </a:xfrm>
          <a:prstGeom prst="line">
            <a:avLst/>
          </a:prstGeom>
          <a:ln w="12700">
            <a:solidFill>
              <a:srgbClr val="007749"/>
            </a:solidFill>
          </a:ln>
        </p:spPr>
        <p:style>
          <a:lnRef idx="1">
            <a:schemeClr val="accent1"/>
          </a:lnRef>
          <a:fillRef idx="0">
            <a:schemeClr val="accent1"/>
          </a:fillRef>
          <a:effectRef idx="0">
            <a:schemeClr val="accent1"/>
          </a:effectRef>
          <a:fontRef idx="minor">
            <a:schemeClr val="tx1"/>
          </a:fontRef>
        </p:style>
      </p:cxnSp>
      <p:sp>
        <p:nvSpPr>
          <p:cNvPr id="10" name="Title 1"/>
          <p:cNvSpPr>
            <a:spLocks noGrp="1"/>
          </p:cNvSpPr>
          <p:nvPr>
            <p:ph type="title" hasCustomPrompt="1"/>
          </p:nvPr>
        </p:nvSpPr>
        <p:spPr>
          <a:xfrm>
            <a:off x="269507" y="172621"/>
            <a:ext cx="8604986" cy="416095"/>
          </a:xfrm>
        </p:spPr>
        <p:txBody>
          <a:bodyPr lIns="0" rIns="0" anchor="t">
            <a:noAutofit/>
          </a:bodyPr>
          <a:lstStyle>
            <a:lvl1pPr>
              <a:defRPr sz="2400">
                <a:solidFill>
                  <a:srgbClr val="007749"/>
                </a:solidFill>
                <a:latin typeface="Arial" panose="020B0604020202020204" pitchFamily="34" charset="0"/>
                <a:cs typeface="Arial" panose="020B0604020202020204" pitchFamily="34" charset="0"/>
              </a:defRPr>
            </a:lvl1pPr>
          </a:lstStyle>
          <a:p>
            <a:r>
              <a:rPr lang="it-IT" dirty="0"/>
              <a:t>Titolo della slide</a:t>
            </a:r>
            <a:endParaRPr lang="en-US" dirty="0"/>
          </a:p>
        </p:txBody>
      </p:sp>
      <p:cxnSp>
        <p:nvCxnSpPr>
          <p:cNvPr id="11" name="Connettore 1 7"/>
          <p:cNvCxnSpPr/>
          <p:nvPr userDrawn="1"/>
        </p:nvCxnSpPr>
        <p:spPr>
          <a:xfrm>
            <a:off x="0" y="601554"/>
            <a:ext cx="8874493" cy="0"/>
          </a:xfrm>
          <a:prstGeom prst="line">
            <a:avLst/>
          </a:prstGeom>
          <a:ln w="19050">
            <a:solidFill>
              <a:srgbClr val="007749"/>
            </a:solidFill>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43608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sto e contenuto (40-60)">
    <p:spTree>
      <p:nvGrpSpPr>
        <p:cNvPr id="1" name=""/>
        <p:cNvGrpSpPr/>
        <p:nvPr/>
      </p:nvGrpSpPr>
      <p:grpSpPr>
        <a:xfrm>
          <a:off x="0" y="0"/>
          <a:ext cx="0" cy="0"/>
          <a:chOff x="0" y="0"/>
          <a:chExt cx="0" cy="0"/>
        </a:xfrm>
      </p:grpSpPr>
      <p:sp>
        <p:nvSpPr>
          <p:cNvPr id="4" name="Segnaposto contenuto 3"/>
          <p:cNvSpPr>
            <a:spLocks noGrp="1"/>
          </p:cNvSpPr>
          <p:nvPr>
            <p:ph sz="quarter" idx="15"/>
          </p:nvPr>
        </p:nvSpPr>
        <p:spPr>
          <a:xfrm>
            <a:off x="3889375" y="1278467"/>
            <a:ext cx="4984750" cy="4775199"/>
          </a:xfrm>
        </p:spPr>
        <p:txBody>
          <a:bodyPr>
            <a:no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25" name="Segnaposto contenuto 2"/>
          <p:cNvSpPr>
            <a:spLocks noGrp="1"/>
          </p:cNvSpPr>
          <p:nvPr>
            <p:ph idx="14" hasCustomPrompt="1"/>
          </p:nvPr>
        </p:nvSpPr>
        <p:spPr>
          <a:xfrm>
            <a:off x="269507" y="1279032"/>
            <a:ext cx="3465095" cy="4774255"/>
          </a:xfrm>
        </p:spPr>
        <p:txBody>
          <a:bodyPr numCol="1" spcCol="360000" anchor="t">
            <a:noAutofit/>
          </a:bodyPr>
          <a:lstStyle>
            <a:lvl1pPr>
              <a:lnSpc>
                <a:spcPct val="125000"/>
              </a:lnSpc>
              <a:defRPr sz="1600"/>
            </a:lvl1pPr>
          </a:lstStyle>
          <a:p>
            <a:pPr marL="0" indent="0">
              <a:lnSpc>
                <a:spcPct val="114000"/>
              </a:lnSpc>
              <a:spcBef>
                <a:spcPts val="0"/>
              </a:spcBef>
              <a:spcAft>
                <a:spcPts val="1000"/>
              </a:spcAft>
              <a:buNone/>
            </a:pPr>
            <a:r>
              <a:rPr lang="it-IT" sz="1600" dirty="0" err="1"/>
              <a:t>Lorem</a:t>
            </a:r>
            <a:r>
              <a:rPr lang="it-IT" sz="1600" dirty="0"/>
              <a:t> </a:t>
            </a:r>
            <a:r>
              <a:rPr lang="it-IT" sz="1600" dirty="0" err="1"/>
              <a:t>ipsum</a:t>
            </a:r>
            <a:r>
              <a:rPr lang="it-IT" sz="1600" dirty="0"/>
              <a:t> </a:t>
            </a:r>
            <a:r>
              <a:rPr lang="it-IT" sz="1600" dirty="0" err="1"/>
              <a:t>dolor</a:t>
            </a:r>
            <a:r>
              <a:rPr lang="it-IT" sz="1600" dirty="0"/>
              <a:t> </a:t>
            </a:r>
            <a:r>
              <a:rPr lang="it-IT" sz="1600" dirty="0" err="1"/>
              <a:t>sit</a:t>
            </a:r>
            <a:r>
              <a:rPr lang="it-IT" sz="1600" dirty="0"/>
              <a:t> </a:t>
            </a:r>
            <a:r>
              <a:rPr lang="it-IT" sz="1600" dirty="0" err="1"/>
              <a:t>amet</a:t>
            </a:r>
            <a:r>
              <a:rPr lang="it-IT" sz="1600" dirty="0"/>
              <a:t>, </a:t>
            </a:r>
            <a:r>
              <a:rPr lang="it-IT" sz="1600" dirty="0" err="1"/>
              <a:t>consectetur</a:t>
            </a:r>
            <a:r>
              <a:rPr lang="it-IT" sz="1600" dirty="0"/>
              <a:t> </a:t>
            </a:r>
            <a:r>
              <a:rPr lang="it-IT" sz="1600" dirty="0" err="1"/>
              <a:t>adipiscing</a:t>
            </a:r>
            <a:r>
              <a:rPr lang="it-IT" sz="1600" dirty="0"/>
              <a:t> </a:t>
            </a:r>
            <a:r>
              <a:rPr lang="it-IT" sz="1600" dirty="0" err="1"/>
              <a:t>elit</a:t>
            </a:r>
            <a:r>
              <a:rPr lang="it-IT" sz="1600" dirty="0"/>
              <a:t>, </a:t>
            </a:r>
            <a:r>
              <a:rPr lang="it-IT" sz="1600" dirty="0" err="1"/>
              <a:t>sed</a:t>
            </a:r>
            <a:r>
              <a:rPr lang="it-IT" sz="1600" dirty="0"/>
              <a:t> do </a:t>
            </a:r>
            <a:r>
              <a:rPr lang="it-IT" sz="1600" dirty="0" err="1"/>
              <a:t>eiusmod</a:t>
            </a:r>
            <a:r>
              <a:rPr lang="it-IT" sz="1600" dirty="0"/>
              <a:t> </a:t>
            </a:r>
            <a:r>
              <a:rPr lang="it-IT" sz="1600" dirty="0" err="1"/>
              <a:t>tempor</a:t>
            </a:r>
            <a:r>
              <a:rPr lang="it-IT" sz="1600" dirty="0"/>
              <a:t> </a:t>
            </a:r>
            <a:r>
              <a:rPr lang="it-IT" sz="1600" dirty="0" err="1"/>
              <a:t>incididunt</a:t>
            </a:r>
            <a:r>
              <a:rPr lang="it-IT" sz="1600" dirty="0"/>
              <a:t> ut </a:t>
            </a:r>
            <a:r>
              <a:rPr lang="it-IT" sz="1600" dirty="0" err="1"/>
              <a:t>labore</a:t>
            </a:r>
            <a:r>
              <a:rPr lang="it-IT" sz="1600" dirty="0"/>
              <a:t> et dolore magna </a:t>
            </a:r>
            <a:r>
              <a:rPr lang="it-IT" sz="1600" dirty="0" err="1"/>
              <a:t>aliqua</a:t>
            </a:r>
            <a:r>
              <a:rPr lang="it-IT" sz="1600" dirty="0"/>
              <a:t>.</a:t>
            </a:r>
          </a:p>
          <a:p>
            <a:pPr marL="0" indent="0">
              <a:lnSpc>
                <a:spcPct val="114000"/>
              </a:lnSpc>
              <a:spcBef>
                <a:spcPts val="0"/>
              </a:spcBef>
              <a:spcAft>
                <a:spcPts val="1000"/>
              </a:spcAft>
              <a:buNone/>
            </a:pPr>
            <a:r>
              <a:rPr lang="it-IT" sz="1600" dirty="0"/>
              <a:t>Ut </a:t>
            </a:r>
            <a:r>
              <a:rPr lang="it-IT" sz="1600" dirty="0" err="1"/>
              <a:t>enim</a:t>
            </a:r>
            <a:r>
              <a:rPr lang="it-IT" sz="1600" dirty="0"/>
              <a:t> ad </a:t>
            </a:r>
            <a:r>
              <a:rPr lang="it-IT" sz="1600" dirty="0" err="1"/>
              <a:t>minim</a:t>
            </a:r>
            <a:r>
              <a:rPr lang="it-IT" sz="1600" dirty="0"/>
              <a:t> </a:t>
            </a:r>
            <a:r>
              <a:rPr lang="it-IT" sz="1600" dirty="0" err="1"/>
              <a:t>veniam</a:t>
            </a:r>
            <a:r>
              <a:rPr lang="it-IT" sz="1600" dirty="0"/>
              <a:t>, </a:t>
            </a:r>
            <a:r>
              <a:rPr lang="it-IT" sz="1600" dirty="0" err="1"/>
              <a:t>quis</a:t>
            </a:r>
            <a:r>
              <a:rPr lang="it-IT" sz="1600" dirty="0"/>
              <a:t> </a:t>
            </a:r>
            <a:r>
              <a:rPr lang="it-IT" sz="1600" dirty="0" err="1"/>
              <a:t>nostrud</a:t>
            </a:r>
            <a:r>
              <a:rPr lang="it-IT" sz="1600" dirty="0"/>
              <a:t> </a:t>
            </a:r>
            <a:r>
              <a:rPr lang="it-IT" sz="1600" dirty="0" err="1"/>
              <a:t>exercitation</a:t>
            </a:r>
            <a:r>
              <a:rPr lang="it-IT" sz="1600" dirty="0"/>
              <a:t> </a:t>
            </a:r>
            <a:r>
              <a:rPr lang="it-IT" sz="1600" dirty="0" err="1"/>
              <a:t>ullamco</a:t>
            </a:r>
            <a:r>
              <a:rPr lang="it-IT" sz="1600" dirty="0"/>
              <a:t> </a:t>
            </a:r>
            <a:r>
              <a:rPr lang="it-IT" sz="1600" dirty="0" err="1"/>
              <a:t>laboris</a:t>
            </a:r>
            <a:r>
              <a:rPr lang="it-IT" sz="1600" dirty="0"/>
              <a:t> </a:t>
            </a:r>
            <a:r>
              <a:rPr lang="it-IT" sz="1600" dirty="0" err="1"/>
              <a:t>nisi</a:t>
            </a:r>
            <a:r>
              <a:rPr lang="it-IT" sz="1600" dirty="0"/>
              <a:t> ut </a:t>
            </a:r>
            <a:r>
              <a:rPr lang="it-IT" sz="1600" dirty="0" err="1"/>
              <a:t>aliquip</a:t>
            </a:r>
            <a:r>
              <a:rPr lang="it-IT" sz="1600" dirty="0"/>
              <a:t> ex ea </a:t>
            </a:r>
            <a:r>
              <a:rPr lang="it-IT" sz="1600" dirty="0" err="1"/>
              <a:t>commodo</a:t>
            </a:r>
            <a:r>
              <a:rPr lang="it-IT" sz="1600" dirty="0"/>
              <a:t> </a:t>
            </a:r>
            <a:r>
              <a:rPr lang="it-IT" sz="1600" dirty="0" err="1"/>
              <a:t>consequat</a:t>
            </a:r>
            <a:r>
              <a:rPr lang="it-IT" sz="1600" dirty="0"/>
              <a:t>. </a:t>
            </a:r>
            <a:r>
              <a:rPr lang="it-IT" sz="1600" dirty="0" err="1"/>
              <a:t>Duis</a:t>
            </a:r>
            <a:r>
              <a:rPr lang="it-IT" sz="1600" dirty="0"/>
              <a:t> </a:t>
            </a:r>
            <a:r>
              <a:rPr lang="it-IT" sz="1600" dirty="0" err="1"/>
              <a:t>aute</a:t>
            </a:r>
            <a:r>
              <a:rPr lang="it-IT" sz="1600" dirty="0"/>
              <a:t> </a:t>
            </a:r>
            <a:r>
              <a:rPr lang="it-IT" sz="1600" dirty="0" err="1"/>
              <a:t>irure</a:t>
            </a:r>
            <a:r>
              <a:rPr lang="it-IT" sz="1600" dirty="0"/>
              <a:t> </a:t>
            </a:r>
            <a:r>
              <a:rPr lang="it-IT" sz="1600" dirty="0" err="1"/>
              <a:t>dolor</a:t>
            </a:r>
            <a:r>
              <a:rPr lang="it-IT" sz="1600" dirty="0"/>
              <a:t> in </a:t>
            </a:r>
            <a:r>
              <a:rPr lang="it-IT" sz="1600" dirty="0" err="1"/>
              <a:t>reprehenderit</a:t>
            </a:r>
            <a:r>
              <a:rPr lang="it-IT" sz="1600" dirty="0"/>
              <a:t> in </a:t>
            </a:r>
            <a:r>
              <a:rPr lang="it-IT" sz="1600" dirty="0" err="1"/>
              <a:t>voluptate</a:t>
            </a:r>
            <a:r>
              <a:rPr lang="it-IT" sz="1600" dirty="0"/>
              <a:t> </a:t>
            </a:r>
            <a:r>
              <a:rPr lang="it-IT" sz="1600" dirty="0" err="1"/>
              <a:t>velit</a:t>
            </a:r>
            <a:r>
              <a:rPr lang="it-IT" sz="1600" dirty="0"/>
              <a:t> esse </a:t>
            </a:r>
            <a:r>
              <a:rPr lang="it-IT" sz="1600" dirty="0" err="1"/>
              <a:t>cillum</a:t>
            </a:r>
            <a:r>
              <a:rPr lang="it-IT" sz="1600" dirty="0"/>
              <a:t> dolore </a:t>
            </a:r>
            <a:r>
              <a:rPr lang="it-IT" sz="1600" dirty="0" err="1"/>
              <a:t>eu</a:t>
            </a:r>
            <a:r>
              <a:rPr lang="it-IT" sz="1600" dirty="0"/>
              <a:t> </a:t>
            </a:r>
            <a:r>
              <a:rPr lang="it-IT" sz="1600" dirty="0" err="1"/>
              <a:t>fugiat</a:t>
            </a:r>
            <a:r>
              <a:rPr lang="it-IT" sz="1600" dirty="0"/>
              <a:t> nulla </a:t>
            </a:r>
            <a:r>
              <a:rPr lang="it-IT" sz="1600" dirty="0" err="1"/>
              <a:t>pariatur</a:t>
            </a:r>
            <a:r>
              <a:rPr lang="it-IT" sz="1600" dirty="0"/>
              <a:t>. </a:t>
            </a:r>
            <a:r>
              <a:rPr lang="it-IT" sz="1600" dirty="0" err="1"/>
              <a:t>Excepteur</a:t>
            </a:r>
            <a:r>
              <a:rPr lang="it-IT" sz="1600" dirty="0"/>
              <a:t> </a:t>
            </a:r>
            <a:r>
              <a:rPr lang="it-IT" sz="1600" dirty="0" err="1"/>
              <a:t>sint</a:t>
            </a:r>
            <a:r>
              <a:rPr lang="it-IT" sz="1600" dirty="0"/>
              <a:t> </a:t>
            </a:r>
            <a:r>
              <a:rPr lang="it-IT" sz="1600" dirty="0" err="1"/>
              <a:t>occaecat</a:t>
            </a:r>
            <a:r>
              <a:rPr lang="it-IT" sz="1600" dirty="0"/>
              <a:t> </a:t>
            </a:r>
            <a:r>
              <a:rPr lang="it-IT" sz="1600" dirty="0" err="1"/>
              <a:t>cupidatat</a:t>
            </a:r>
            <a:r>
              <a:rPr lang="it-IT" sz="1600" dirty="0"/>
              <a:t> non </a:t>
            </a:r>
            <a:r>
              <a:rPr lang="it-IT" sz="1600" dirty="0" err="1"/>
              <a:t>proident</a:t>
            </a:r>
            <a:r>
              <a:rPr lang="it-IT" sz="1600" dirty="0"/>
              <a:t>, </a:t>
            </a:r>
            <a:r>
              <a:rPr lang="it-IT" sz="1600" dirty="0" err="1"/>
              <a:t>sunt</a:t>
            </a:r>
            <a:r>
              <a:rPr lang="it-IT" sz="1600" dirty="0"/>
              <a:t> in culpa qui officia </a:t>
            </a:r>
            <a:r>
              <a:rPr lang="it-IT" sz="1600" dirty="0" err="1"/>
              <a:t>deserunt</a:t>
            </a:r>
            <a:r>
              <a:rPr lang="it-IT" sz="1600" dirty="0"/>
              <a:t> </a:t>
            </a:r>
            <a:r>
              <a:rPr lang="it-IT" sz="1600" dirty="0" err="1"/>
              <a:t>mollit</a:t>
            </a:r>
            <a:r>
              <a:rPr lang="it-IT" sz="1600" dirty="0"/>
              <a:t> </a:t>
            </a:r>
            <a:r>
              <a:rPr lang="it-IT" sz="1600" dirty="0" err="1"/>
              <a:t>anim</a:t>
            </a:r>
            <a:r>
              <a:rPr lang="it-IT" sz="1600" dirty="0"/>
              <a:t> id est </a:t>
            </a:r>
            <a:r>
              <a:rPr lang="it-IT" sz="1600" dirty="0" err="1"/>
              <a:t>laborum</a:t>
            </a:r>
            <a:r>
              <a:rPr lang="it-IT" sz="1600" dirty="0"/>
              <a:t>.</a:t>
            </a:r>
          </a:p>
        </p:txBody>
      </p:sp>
      <p:sp>
        <p:nvSpPr>
          <p:cNvPr id="14" name="Slide Number Placeholder 5"/>
          <p:cNvSpPr>
            <a:spLocks noGrp="1"/>
          </p:cNvSpPr>
          <p:nvPr>
            <p:ph type="sldNum" sz="quarter" idx="12"/>
          </p:nvPr>
        </p:nvSpPr>
        <p:spPr>
          <a:xfrm>
            <a:off x="7857066" y="6242972"/>
            <a:ext cx="1017425" cy="365125"/>
          </a:xfrm>
        </p:spPr>
        <p:txBody>
          <a:bodyPr/>
          <a:lstStyle>
            <a:lvl1pPr>
              <a:defRPr sz="1100">
                <a:solidFill>
                  <a:schemeClr val="tx1">
                    <a:lumMod val="50000"/>
                    <a:lumOff val="50000"/>
                  </a:schemeClr>
                </a:solidFill>
              </a:defRPr>
            </a:lvl1pPr>
          </a:lstStyle>
          <a:p>
            <a:fld id="{1DED2A74-3D0D-49B8-89BC-D2C6E902C5B9}" type="slidenum">
              <a:rPr lang="it-IT" smtClean="0"/>
              <a:pPr/>
              <a:t>‹N›</a:t>
            </a:fld>
            <a:endParaRPr lang="it-IT" dirty="0"/>
          </a:p>
        </p:txBody>
      </p:sp>
      <p:sp>
        <p:nvSpPr>
          <p:cNvPr id="16" name="Segnaposto testo 14"/>
          <p:cNvSpPr>
            <a:spLocks noGrp="1"/>
          </p:cNvSpPr>
          <p:nvPr>
            <p:ph type="body" sz="quarter" idx="13" hasCustomPrompt="1"/>
          </p:nvPr>
        </p:nvSpPr>
        <p:spPr>
          <a:xfrm>
            <a:off x="270242" y="734097"/>
            <a:ext cx="8604250" cy="345411"/>
          </a:xfrm>
        </p:spPr>
        <p:txBody>
          <a:bodyPr lIns="0" rIns="0">
            <a:normAutofit/>
          </a:bodyPr>
          <a:lstStyle>
            <a:lvl1pPr marL="0" marR="0" indent="0" algn="l" defTabSz="914400" rtl="0" eaLnBrk="1" fontAlgn="auto" latinLnBrk="0" hangingPunct="1">
              <a:lnSpc>
                <a:spcPct val="100000"/>
              </a:lnSpc>
              <a:spcBef>
                <a:spcPts val="0"/>
              </a:spcBef>
              <a:spcAft>
                <a:spcPts val="0"/>
              </a:spcAft>
              <a:buClrTx/>
              <a:buSzTx/>
              <a:buFontTx/>
              <a:buNone/>
              <a:tabLst/>
              <a:defRPr sz="1600" i="1">
                <a:solidFill>
                  <a:schemeClr val="tx1">
                    <a:lumMod val="65000"/>
                    <a:lumOff val="3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600" b="0" i="0" u="none" strike="noStrike" kern="1200" cap="none" spc="0" normalizeH="0" baseline="0" noProof="0" dirty="0">
                <a:ln>
                  <a:noFill/>
                </a:ln>
                <a:solidFill>
                  <a:prstClr val="black">
                    <a:lumMod val="65000"/>
                    <a:lumOff val="35000"/>
                  </a:prstClr>
                </a:solidFill>
                <a:effectLst/>
                <a:uLnTx/>
                <a:uFillTx/>
                <a:latin typeface="Arial" panose="020B0604020202020204" pitchFamily="34" charset="0"/>
                <a:ea typeface="+mn-ea"/>
                <a:cs typeface="Arial" panose="020B0604020202020204" pitchFamily="34" charset="0"/>
              </a:rPr>
              <a:t>Sottotitolo della slide</a:t>
            </a:r>
          </a:p>
        </p:txBody>
      </p:sp>
      <p:sp>
        <p:nvSpPr>
          <p:cNvPr id="22" name="CasellaDiTesto 21"/>
          <p:cNvSpPr txBox="1"/>
          <p:nvPr userDrawn="1"/>
        </p:nvSpPr>
        <p:spPr>
          <a:xfrm>
            <a:off x="269507" y="6300711"/>
            <a:ext cx="1237560" cy="246221"/>
          </a:xfrm>
          <a:prstGeom prst="rect">
            <a:avLst/>
          </a:prstGeom>
          <a:noFill/>
        </p:spPr>
        <p:txBody>
          <a:bodyPr wrap="square" rtlCol="0" anchor="ctr">
            <a:spAutoFit/>
          </a:bodyPr>
          <a:lstStyle/>
          <a:p>
            <a:r>
              <a:rPr lang="it-IT" sz="1000" dirty="0">
                <a:solidFill>
                  <a:schemeClr val="tx1">
                    <a:lumMod val="50000"/>
                    <a:lumOff val="50000"/>
                  </a:schemeClr>
                </a:solidFill>
              </a:rPr>
              <a:t>Università LUMSA</a:t>
            </a:r>
          </a:p>
        </p:txBody>
      </p:sp>
      <p:cxnSp>
        <p:nvCxnSpPr>
          <p:cNvPr id="26" name="Connettore diritto 25"/>
          <p:cNvCxnSpPr/>
          <p:nvPr userDrawn="1"/>
        </p:nvCxnSpPr>
        <p:spPr>
          <a:xfrm>
            <a:off x="285014" y="6300711"/>
            <a:ext cx="0" cy="246221"/>
          </a:xfrm>
          <a:prstGeom prst="line">
            <a:avLst/>
          </a:prstGeom>
          <a:ln w="12700">
            <a:solidFill>
              <a:srgbClr val="007749"/>
            </a:solidFill>
          </a:ln>
        </p:spPr>
        <p:style>
          <a:lnRef idx="1">
            <a:schemeClr val="accent1"/>
          </a:lnRef>
          <a:fillRef idx="0">
            <a:schemeClr val="accent1"/>
          </a:fillRef>
          <a:effectRef idx="0">
            <a:schemeClr val="accent1"/>
          </a:effectRef>
          <a:fontRef idx="minor">
            <a:schemeClr val="tx1"/>
          </a:fontRef>
        </p:style>
      </p:cxnSp>
      <p:cxnSp>
        <p:nvCxnSpPr>
          <p:cNvPr id="27" name="Connettore diritto 26"/>
          <p:cNvCxnSpPr/>
          <p:nvPr userDrawn="1"/>
        </p:nvCxnSpPr>
        <p:spPr>
          <a:xfrm>
            <a:off x="8874491" y="6300711"/>
            <a:ext cx="0" cy="246221"/>
          </a:xfrm>
          <a:prstGeom prst="line">
            <a:avLst/>
          </a:prstGeom>
          <a:ln w="12700">
            <a:solidFill>
              <a:srgbClr val="007749"/>
            </a:solidFill>
          </a:ln>
        </p:spPr>
        <p:style>
          <a:lnRef idx="1">
            <a:schemeClr val="accent1"/>
          </a:lnRef>
          <a:fillRef idx="0">
            <a:schemeClr val="accent1"/>
          </a:fillRef>
          <a:effectRef idx="0">
            <a:schemeClr val="accent1"/>
          </a:effectRef>
          <a:fontRef idx="minor">
            <a:schemeClr val="tx1"/>
          </a:fontRef>
        </p:style>
      </p:cxnSp>
      <p:sp>
        <p:nvSpPr>
          <p:cNvPr id="11" name="Title 1"/>
          <p:cNvSpPr>
            <a:spLocks noGrp="1"/>
          </p:cNvSpPr>
          <p:nvPr>
            <p:ph type="title" hasCustomPrompt="1"/>
          </p:nvPr>
        </p:nvSpPr>
        <p:spPr>
          <a:xfrm>
            <a:off x="269507" y="172621"/>
            <a:ext cx="8604986" cy="416095"/>
          </a:xfrm>
        </p:spPr>
        <p:txBody>
          <a:bodyPr lIns="0" rIns="0" anchor="t">
            <a:noAutofit/>
          </a:bodyPr>
          <a:lstStyle>
            <a:lvl1pPr>
              <a:defRPr sz="2400">
                <a:solidFill>
                  <a:srgbClr val="007749"/>
                </a:solidFill>
                <a:latin typeface="Arial" panose="020B0604020202020204" pitchFamily="34" charset="0"/>
                <a:cs typeface="Arial" panose="020B0604020202020204" pitchFamily="34" charset="0"/>
              </a:defRPr>
            </a:lvl1pPr>
          </a:lstStyle>
          <a:p>
            <a:r>
              <a:rPr lang="it-IT" dirty="0"/>
              <a:t>Titolo della slide</a:t>
            </a:r>
            <a:endParaRPr lang="en-US" dirty="0"/>
          </a:p>
        </p:txBody>
      </p:sp>
      <p:cxnSp>
        <p:nvCxnSpPr>
          <p:cNvPr id="12" name="Connettore 1 7"/>
          <p:cNvCxnSpPr/>
          <p:nvPr userDrawn="1"/>
        </p:nvCxnSpPr>
        <p:spPr>
          <a:xfrm>
            <a:off x="0" y="601554"/>
            <a:ext cx="8874493" cy="0"/>
          </a:xfrm>
          <a:prstGeom prst="line">
            <a:avLst/>
          </a:prstGeom>
          <a:ln w="19050">
            <a:solidFill>
              <a:srgbClr val="007749"/>
            </a:solidFill>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19549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it-IT" dirty="0"/>
              <a:t>Fare clic per modificare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it-IT"/>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bg1">
                    <a:lumMod val="95000"/>
                  </a:schemeClr>
                </a:solidFill>
              </a:defRPr>
            </a:lvl1pPr>
          </a:lstStyle>
          <a:p>
            <a:fld id="{1DED2A74-3D0D-49B8-89BC-D2C6E902C5B9}" type="slidenum">
              <a:rPr lang="it-IT" smtClean="0"/>
              <a:pPr/>
              <a:t>‹N›</a:t>
            </a:fld>
            <a:endParaRPr lang="it-IT"/>
          </a:p>
        </p:txBody>
      </p:sp>
    </p:spTree>
    <p:extLst>
      <p:ext uri="{BB962C8B-B14F-4D97-AF65-F5344CB8AC3E}">
        <p14:creationId xmlns:p14="http://schemas.microsoft.com/office/powerpoint/2010/main" val="33880862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 id="2147483676" r:id="rId12"/>
    <p:sldLayoutId id="2147483677" r:id="rId1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Clr>
          <a:srgbClr val="006633"/>
        </a:buClr>
        <a:buFont typeface="Wingdings" panose="05000000000000000000" pitchFamily="2" charset="2"/>
        <a:buChar char="§"/>
        <a:defRPr sz="16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006633"/>
        </a:buClr>
        <a:buFont typeface="Wingdings" panose="05000000000000000000" pitchFamily="2" charset="2"/>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006633"/>
        </a:buClr>
        <a:buFont typeface="Wingdings" panose="05000000000000000000" pitchFamily="2" charset="2"/>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006633"/>
        </a:buClr>
        <a:buFont typeface="Wingdings" panose="05000000000000000000" pitchFamily="2" charset="2"/>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006633"/>
        </a:buClr>
        <a:buFont typeface="Wingdings" panose="05000000000000000000" pitchFamily="2" charset="2"/>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hyperlink" Target="mailto:lcoppo@univ-catholyon.f" TargetMode="External"/><Relationship Id="rId2" Type="http://schemas.openxmlformats.org/officeDocument/2006/relationships/hyperlink" Target="mailto:lcoppo1@lumsa.it" TargetMode="Externa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502476" y="678032"/>
            <a:ext cx="5772150" cy="1790029"/>
          </a:xfrm>
        </p:spPr>
        <p:txBody>
          <a:bodyPr anchor="b">
            <a:normAutofit/>
          </a:bodyPr>
          <a:lstStyle/>
          <a:p>
            <a:r>
              <a:rPr lang="it-IT" dirty="0"/>
              <a:t>Comparative </a:t>
            </a:r>
            <a:r>
              <a:rPr lang="it-IT" dirty="0" err="1"/>
              <a:t>Law</a:t>
            </a:r>
            <a:endParaRPr lang="it-IT" dirty="0"/>
          </a:p>
        </p:txBody>
      </p:sp>
      <p:sp>
        <p:nvSpPr>
          <p:cNvPr id="3" name="Sottotitolo 2"/>
          <p:cNvSpPr>
            <a:spLocks noGrp="1"/>
          </p:cNvSpPr>
          <p:nvPr>
            <p:ph type="subTitle" idx="1"/>
          </p:nvPr>
        </p:nvSpPr>
        <p:spPr>
          <a:xfrm>
            <a:off x="502476" y="2531434"/>
            <a:ext cx="4885313" cy="1044104"/>
          </a:xfrm>
        </p:spPr>
        <p:txBody>
          <a:bodyPr/>
          <a:lstStyle/>
          <a:p>
            <a:endParaRPr lang="it-IT" dirty="0"/>
          </a:p>
        </p:txBody>
      </p:sp>
      <p:sp>
        <p:nvSpPr>
          <p:cNvPr id="10" name="CasellaDiTesto 9"/>
          <p:cNvSpPr txBox="1"/>
          <p:nvPr/>
        </p:nvSpPr>
        <p:spPr>
          <a:xfrm>
            <a:off x="502476" y="4323341"/>
            <a:ext cx="4140200" cy="355600"/>
          </a:xfrm>
          <a:prstGeom prst="rect">
            <a:avLst/>
          </a:prstGeom>
          <a:noFill/>
        </p:spPr>
        <p:txBody>
          <a:bodyPr wrap="square" rtlCol="0">
            <a:noAutofit/>
          </a:bodyPr>
          <a:lstStyle/>
          <a:p>
            <a:r>
              <a:rPr lang="it-IT" sz="1600" dirty="0">
                <a:solidFill>
                  <a:schemeClr val="bg1"/>
                </a:solidFill>
                <a:latin typeface="Arial" panose="020B0604020202020204" pitchFamily="34" charset="0"/>
                <a:cs typeface="Arial" panose="020B0604020202020204" pitchFamily="34" charset="0"/>
              </a:rPr>
              <a:t>Prof.ssa Letizia Coppo</a:t>
            </a:r>
          </a:p>
        </p:txBody>
      </p:sp>
      <p:sp>
        <p:nvSpPr>
          <p:cNvPr id="11" name="CasellaDiTesto 10"/>
          <p:cNvSpPr txBox="1"/>
          <p:nvPr/>
        </p:nvSpPr>
        <p:spPr>
          <a:xfrm>
            <a:off x="502476" y="6137945"/>
            <a:ext cx="4140200" cy="355600"/>
          </a:xfrm>
          <a:prstGeom prst="rect">
            <a:avLst/>
          </a:prstGeom>
          <a:noFill/>
        </p:spPr>
        <p:txBody>
          <a:bodyPr wrap="square" rtlCol="0">
            <a:noAutofit/>
          </a:bodyPr>
          <a:lstStyle/>
          <a:p>
            <a:r>
              <a:rPr lang="it-IT" sz="1200" dirty="0">
                <a:solidFill>
                  <a:schemeClr val="bg1"/>
                </a:solidFill>
                <a:latin typeface="Arial" panose="020B0604020202020204" pitchFamily="34" charset="0"/>
                <a:cs typeface="Arial" panose="020B0604020202020204" pitchFamily="34" charset="0"/>
              </a:rPr>
              <a:t>A.A. 2022-2023</a:t>
            </a:r>
          </a:p>
        </p:txBody>
      </p:sp>
      <p:sp>
        <p:nvSpPr>
          <p:cNvPr id="12" name="CasellaDiTesto 11"/>
          <p:cNvSpPr txBox="1"/>
          <p:nvPr/>
        </p:nvSpPr>
        <p:spPr>
          <a:xfrm>
            <a:off x="502476" y="4638751"/>
            <a:ext cx="3083407" cy="601368"/>
          </a:xfrm>
          <a:prstGeom prst="rect">
            <a:avLst/>
          </a:prstGeom>
          <a:noFill/>
        </p:spPr>
        <p:txBody>
          <a:bodyPr wrap="square" rtlCol="0">
            <a:noAutofit/>
          </a:bodyPr>
          <a:lstStyle/>
          <a:p>
            <a:r>
              <a:rPr lang="it-IT" sz="1200" dirty="0">
                <a:solidFill>
                  <a:schemeClr val="bg1"/>
                </a:solidFill>
                <a:latin typeface="Arial" panose="020B0604020202020204" pitchFamily="34" charset="0"/>
                <a:cs typeface="Arial" panose="020B0604020202020204" pitchFamily="34" charset="0"/>
              </a:rPr>
              <a:t>Cattedra di Diritto comparato</a:t>
            </a:r>
          </a:p>
        </p:txBody>
      </p:sp>
    </p:spTree>
    <p:extLst>
      <p:ext uri="{BB962C8B-B14F-4D97-AF65-F5344CB8AC3E}">
        <p14:creationId xmlns:p14="http://schemas.microsoft.com/office/powerpoint/2010/main" val="12616395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4"/>
          </p:nvPr>
        </p:nvSpPr>
        <p:spPr>
          <a:xfrm>
            <a:off x="269507" y="1285200"/>
            <a:ext cx="8477451" cy="4957772"/>
          </a:xfrm>
        </p:spPr>
        <p:txBody>
          <a:bodyPr/>
          <a:lstStyle/>
          <a:p>
            <a:pPr marL="0" indent="0" algn="just">
              <a:buNone/>
            </a:pPr>
            <a:endParaRPr lang="en-GB" sz="2100" dirty="0">
              <a:cs typeface="Times New Roman" panose="02020603050405020304" pitchFamily="18" charset="0"/>
            </a:endParaRPr>
          </a:p>
          <a:p>
            <a:pPr marL="0" indent="0" algn="just">
              <a:buNone/>
            </a:pPr>
            <a:r>
              <a:rPr lang="en-GB" sz="2100" dirty="0">
                <a:cs typeface="Times New Roman" panose="02020603050405020304" pitchFamily="18" charset="0"/>
              </a:rPr>
              <a:t>They do not just contain the description of the legal and factual history and premises that have lead to the conclusion of the contract, but also the reasons that have pushed the parties to enter into it or their personal or professional qualities or their experience in the industry concerned.</a:t>
            </a:r>
          </a:p>
          <a:p>
            <a:pPr marL="0" indent="0" algn="just">
              <a:buNone/>
            </a:pPr>
            <a:endParaRPr lang="en-GB" sz="2100" dirty="0">
              <a:cs typeface="Times New Roman" panose="02020603050405020304" pitchFamily="18" charset="0"/>
            </a:endParaRPr>
          </a:p>
          <a:p>
            <a:pPr marL="0" indent="0" algn="just">
              <a:buNone/>
            </a:pPr>
            <a:r>
              <a:rPr lang="en-GB" sz="2100" dirty="0">
                <a:cs typeface="Times New Roman" panose="02020603050405020304" pitchFamily="18" charset="0"/>
              </a:rPr>
              <a:t>Function: in general, to inform about the common intent of the parties in a time when there are no disputes on the interpretation of the contract and to clarify the object of the contract.</a:t>
            </a:r>
          </a:p>
          <a:p>
            <a:pPr marL="0" indent="0" algn="just">
              <a:buNone/>
            </a:pPr>
            <a:endParaRPr lang="en-GB" sz="2100" dirty="0">
              <a:cs typeface="Times New Roman" panose="02020603050405020304" pitchFamily="18" charset="0"/>
            </a:endParaRPr>
          </a:p>
          <a:p>
            <a:pPr marL="0" indent="0" algn="just">
              <a:buNone/>
            </a:pPr>
            <a:endParaRPr lang="en-GB" sz="2100" dirty="0">
              <a:cs typeface="Times New Roman" panose="02020603050405020304" pitchFamily="18" charset="0"/>
            </a:endParaRPr>
          </a:p>
          <a:p>
            <a:pPr marL="0" indent="0" algn="just">
              <a:buNone/>
            </a:pPr>
            <a:endParaRPr lang="en-GB" sz="2100" dirty="0">
              <a:cs typeface="Times New Roman" panose="02020603050405020304" pitchFamily="18" charset="0"/>
            </a:endParaRPr>
          </a:p>
          <a:p>
            <a:pPr marL="0" indent="0" algn="just">
              <a:buNone/>
            </a:pPr>
            <a:endParaRPr lang="en-GB" sz="2100" dirty="0">
              <a:cs typeface="Times New Roman" panose="02020603050405020304" pitchFamily="18" charset="0"/>
            </a:endParaRPr>
          </a:p>
          <a:p>
            <a:pPr marL="0" indent="0" algn="just">
              <a:buNone/>
            </a:pPr>
            <a:endParaRPr lang="en-GB" sz="2100" dirty="0">
              <a:cs typeface="Times New Roman" panose="02020603050405020304" pitchFamily="18" charset="0"/>
            </a:endParaRPr>
          </a:p>
        </p:txBody>
      </p:sp>
      <p:sp>
        <p:nvSpPr>
          <p:cNvPr id="5" name="Segnaposto numero diapositiva 4"/>
          <p:cNvSpPr>
            <a:spLocks noGrp="1"/>
          </p:cNvSpPr>
          <p:nvPr>
            <p:ph type="sldNum" sz="quarter" idx="12"/>
          </p:nvPr>
        </p:nvSpPr>
        <p:spPr/>
        <p:txBody>
          <a:bodyPr/>
          <a:lstStyle/>
          <a:p>
            <a:fld id="{1DED2A74-3D0D-49B8-89BC-D2C6E902C5B9}" type="slidenum">
              <a:rPr lang="it-IT" smtClean="0"/>
              <a:pPr/>
              <a:t>10</a:t>
            </a:fld>
            <a:endParaRPr lang="it-IT" dirty="0"/>
          </a:p>
        </p:txBody>
      </p:sp>
      <p:sp>
        <p:nvSpPr>
          <p:cNvPr id="8" name="Titolo 1"/>
          <p:cNvSpPr>
            <a:spLocks noGrp="1"/>
          </p:cNvSpPr>
          <p:nvPr>
            <p:ph type="title"/>
          </p:nvPr>
        </p:nvSpPr>
        <p:spPr>
          <a:xfrm>
            <a:off x="108284" y="172621"/>
            <a:ext cx="9035715" cy="416095"/>
          </a:xfrm>
        </p:spPr>
        <p:txBody>
          <a:bodyPr/>
          <a:lstStyle/>
          <a:p>
            <a:r>
              <a:rPr lang="it-IT" dirty="0"/>
              <a:t>COMPARATIVE CONTRACT LAW</a:t>
            </a:r>
          </a:p>
        </p:txBody>
      </p:sp>
      <p:sp>
        <p:nvSpPr>
          <p:cNvPr id="9" name="Segnaposto testo 3"/>
          <p:cNvSpPr>
            <a:spLocks noGrp="1"/>
          </p:cNvSpPr>
          <p:nvPr>
            <p:ph type="body" sz="quarter" idx="13"/>
          </p:nvPr>
        </p:nvSpPr>
        <p:spPr>
          <a:xfrm>
            <a:off x="269506" y="734097"/>
            <a:ext cx="8604986" cy="551103"/>
          </a:xfrm>
        </p:spPr>
        <p:txBody>
          <a:bodyPr>
            <a:noAutofit/>
          </a:bodyPr>
          <a:lstStyle/>
          <a:p>
            <a:r>
              <a:rPr lang="it-IT" sz="2400" b="1" dirty="0"/>
              <a:t>The common </a:t>
            </a:r>
            <a:r>
              <a:rPr lang="it-IT" sz="2400" b="1" dirty="0" err="1"/>
              <a:t>law</a:t>
            </a:r>
            <a:r>
              <a:rPr lang="it-IT" sz="2400" b="1" dirty="0"/>
              <a:t> </a:t>
            </a:r>
            <a:r>
              <a:rPr lang="it-IT" sz="2400" b="1" dirty="0" err="1"/>
              <a:t>contractual</a:t>
            </a:r>
            <a:r>
              <a:rPr lang="it-IT" sz="2400" b="1" dirty="0"/>
              <a:t> style: the recitals</a:t>
            </a:r>
          </a:p>
        </p:txBody>
      </p:sp>
    </p:spTree>
    <p:extLst>
      <p:ext uri="{BB962C8B-B14F-4D97-AF65-F5344CB8AC3E}">
        <p14:creationId xmlns:p14="http://schemas.microsoft.com/office/powerpoint/2010/main" val="30511112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4"/>
          </p:nvPr>
        </p:nvSpPr>
        <p:spPr>
          <a:xfrm>
            <a:off x="269507" y="1285200"/>
            <a:ext cx="8477451" cy="4957772"/>
          </a:xfrm>
        </p:spPr>
        <p:txBody>
          <a:bodyPr/>
          <a:lstStyle/>
          <a:p>
            <a:pPr marL="0" indent="0" algn="just">
              <a:buNone/>
            </a:pPr>
            <a:r>
              <a:rPr lang="en-GB" sz="2100" dirty="0">
                <a:cs typeface="Times New Roman" panose="02020603050405020304" pitchFamily="18" charset="0"/>
              </a:rPr>
              <a:t>In particular, the preambles on the quality of the parties have the function:</a:t>
            </a:r>
          </a:p>
          <a:p>
            <a:pPr algn="just"/>
            <a:r>
              <a:rPr lang="en-GB" sz="2100" dirty="0">
                <a:cs typeface="Times New Roman" panose="02020603050405020304" pitchFamily="18" charset="0"/>
              </a:rPr>
              <a:t>when they are in the obligor’s interest, to prevent the other party from having too high expectations on the performance and the level of diligence in its execution, therefore to limit the obligor’s liability (see the example of the cake designer);</a:t>
            </a:r>
          </a:p>
          <a:p>
            <a:pPr algn="just"/>
            <a:r>
              <a:rPr lang="en-GB" sz="2100" dirty="0">
                <a:cs typeface="Times New Roman" panose="02020603050405020304" pitchFamily="18" charset="0"/>
              </a:rPr>
              <a:t>on the contrary, when they are in the </a:t>
            </a:r>
            <a:r>
              <a:rPr lang="en-GB" sz="2100" dirty="0" err="1">
                <a:cs typeface="Times New Roman" panose="02020603050405020304" pitchFamily="18" charset="0"/>
              </a:rPr>
              <a:t>obligee’s</a:t>
            </a:r>
            <a:r>
              <a:rPr lang="en-GB" sz="2100" dirty="0">
                <a:cs typeface="Times New Roman" panose="02020603050405020304" pitchFamily="18" charset="0"/>
              </a:rPr>
              <a:t> interest, to set a high standard of diligence and clarify that even the slightest discrepancy from such standard will amount to a failure of performance and breach of contract and therefore entail liability.</a:t>
            </a:r>
          </a:p>
          <a:p>
            <a:pPr marL="0" indent="0" algn="just">
              <a:buNone/>
            </a:pPr>
            <a:endParaRPr lang="en-GB" sz="2100" dirty="0">
              <a:cs typeface="Times New Roman" panose="02020603050405020304" pitchFamily="18" charset="0"/>
            </a:endParaRPr>
          </a:p>
          <a:p>
            <a:pPr marL="0" indent="0" algn="just">
              <a:buNone/>
            </a:pPr>
            <a:endParaRPr lang="en-GB" sz="2100" dirty="0">
              <a:cs typeface="Times New Roman" panose="02020603050405020304" pitchFamily="18" charset="0"/>
            </a:endParaRPr>
          </a:p>
          <a:p>
            <a:pPr marL="0" indent="0" algn="just">
              <a:buNone/>
            </a:pPr>
            <a:endParaRPr lang="en-GB" sz="2100" dirty="0">
              <a:cs typeface="Times New Roman" panose="02020603050405020304" pitchFamily="18" charset="0"/>
            </a:endParaRPr>
          </a:p>
          <a:p>
            <a:pPr marL="0" indent="0" algn="just">
              <a:buNone/>
            </a:pPr>
            <a:endParaRPr lang="en-GB" sz="2100" dirty="0">
              <a:cs typeface="Times New Roman" panose="02020603050405020304" pitchFamily="18" charset="0"/>
            </a:endParaRPr>
          </a:p>
          <a:p>
            <a:pPr marL="0" indent="0" algn="just">
              <a:buNone/>
            </a:pPr>
            <a:endParaRPr lang="en-GB" sz="2100" dirty="0">
              <a:cs typeface="Times New Roman" panose="02020603050405020304" pitchFamily="18" charset="0"/>
            </a:endParaRPr>
          </a:p>
          <a:p>
            <a:pPr marL="0" indent="0" algn="just">
              <a:buNone/>
            </a:pPr>
            <a:endParaRPr lang="en-GB" sz="2100" dirty="0">
              <a:cs typeface="Times New Roman" panose="02020603050405020304" pitchFamily="18" charset="0"/>
            </a:endParaRPr>
          </a:p>
        </p:txBody>
      </p:sp>
      <p:sp>
        <p:nvSpPr>
          <p:cNvPr id="5" name="Segnaposto numero diapositiva 4"/>
          <p:cNvSpPr>
            <a:spLocks noGrp="1"/>
          </p:cNvSpPr>
          <p:nvPr>
            <p:ph type="sldNum" sz="quarter" idx="12"/>
          </p:nvPr>
        </p:nvSpPr>
        <p:spPr/>
        <p:txBody>
          <a:bodyPr/>
          <a:lstStyle/>
          <a:p>
            <a:fld id="{1DED2A74-3D0D-49B8-89BC-D2C6E902C5B9}" type="slidenum">
              <a:rPr lang="it-IT" smtClean="0"/>
              <a:pPr/>
              <a:t>11</a:t>
            </a:fld>
            <a:endParaRPr lang="it-IT" dirty="0"/>
          </a:p>
        </p:txBody>
      </p:sp>
      <p:sp>
        <p:nvSpPr>
          <p:cNvPr id="8" name="Titolo 1"/>
          <p:cNvSpPr>
            <a:spLocks noGrp="1"/>
          </p:cNvSpPr>
          <p:nvPr>
            <p:ph type="title"/>
          </p:nvPr>
        </p:nvSpPr>
        <p:spPr>
          <a:xfrm>
            <a:off x="108284" y="172621"/>
            <a:ext cx="9035715" cy="416095"/>
          </a:xfrm>
        </p:spPr>
        <p:txBody>
          <a:bodyPr/>
          <a:lstStyle/>
          <a:p>
            <a:r>
              <a:rPr lang="it-IT" dirty="0"/>
              <a:t>COMPARATIVE CONTRACT LAW</a:t>
            </a:r>
          </a:p>
        </p:txBody>
      </p:sp>
      <p:sp>
        <p:nvSpPr>
          <p:cNvPr id="9" name="Segnaposto testo 3"/>
          <p:cNvSpPr>
            <a:spLocks noGrp="1"/>
          </p:cNvSpPr>
          <p:nvPr>
            <p:ph type="body" sz="quarter" idx="13"/>
          </p:nvPr>
        </p:nvSpPr>
        <p:spPr>
          <a:xfrm>
            <a:off x="269506" y="734097"/>
            <a:ext cx="8604986" cy="551103"/>
          </a:xfrm>
        </p:spPr>
        <p:txBody>
          <a:bodyPr>
            <a:noAutofit/>
          </a:bodyPr>
          <a:lstStyle/>
          <a:p>
            <a:r>
              <a:rPr lang="it-IT" sz="2400" b="1" dirty="0"/>
              <a:t>The common </a:t>
            </a:r>
            <a:r>
              <a:rPr lang="it-IT" sz="2400" b="1" dirty="0" err="1"/>
              <a:t>law</a:t>
            </a:r>
            <a:r>
              <a:rPr lang="it-IT" sz="2400" b="1" dirty="0"/>
              <a:t> </a:t>
            </a:r>
            <a:r>
              <a:rPr lang="it-IT" sz="2400" b="1" dirty="0" err="1"/>
              <a:t>contractual</a:t>
            </a:r>
            <a:r>
              <a:rPr lang="it-IT" sz="2400" b="1" dirty="0"/>
              <a:t> style: the recitals</a:t>
            </a:r>
          </a:p>
        </p:txBody>
      </p:sp>
    </p:spTree>
    <p:extLst>
      <p:ext uri="{BB962C8B-B14F-4D97-AF65-F5344CB8AC3E}">
        <p14:creationId xmlns:p14="http://schemas.microsoft.com/office/powerpoint/2010/main" val="30663164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4"/>
          </p:nvPr>
        </p:nvSpPr>
        <p:spPr>
          <a:xfrm>
            <a:off x="269507" y="1285200"/>
            <a:ext cx="8477451" cy="4957772"/>
          </a:xfrm>
        </p:spPr>
        <p:txBody>
          <a:bodyPr/>
          <a:lstStyle/>
          <a:p>
            <a:pPr marL="0" indent="0" algn="just">
              <a:buNone/>
            </a:pPr>
            <a:endParaRPr lang="en-GB" sz="2100" dirty="0">
              <a:cs typeface="Times New Roman" panose="02020603050405020304" pitchFamily="18" charset="0"/>
            </a:endParaRPr>
          </a:p>
          <a:p>
            <a:pPr marL="0" indent="0" algn="just">
              <a:buNone/>
            </a:pPr>
            <a:r>
              <a:rPr lang="en-GB" sz="2100" dirty="0">
                <a:cs typeface="Times New Roman" panose="02020603050405020304" pitchFamily="18" charset="0"/>
              </a:rPr>
              <a:t>Sometimes in the preambles there are terms by which the parties declare having mutually been informed in an exhaustive and transparent way of whatever relevant element for the conclusion of the contract.</a:t>
            </a:r>
          </a:p>
          <a:p>
            <a:pPr marL="0" indent="0" algn="just">
              <a:buNone/>
            </a:pPr>
            <a:endParaRPr lang="en-GB" sz="2100" dirty="0">
              <a:cs typeface="Times New Roman" panose="02020603050405020304" pitchFamily="18" charset="0"/>
            </a:endParaRPr>
          </a:p>
          <a:p>
            <a:pPr marL="0" indent="0" algn="just">
              <a:buNone/>
            </a:pPr>
            <a:r>
              <a:rPr lang="en-GB" sz="2100" dirty="0">
                <a:cs typeface="Times New Roman" panose="02020603050405020304" pitchFamily="18" charset="0"/>
              </a:rPr>
              <a:t>Function: in such case, the function of the clauses is that of excluding precontractual liability for defects of consent (fraud, mistake, duress) and prevent the parties from claiming for the avoidance of the contract.</a:t>
            </a:r>
          </a:p>
          <a:p>
            <a:pPr marL="0" indent="0" algn="just">
              <a:buNone/>
            </a:pPr>
            <a:endParaRPr lang="en-GB" sz="2100" dirty="0">
              <a:cs typeface="Times New Roman" panose="02020603050405020304" pitchFamily="18" charset="0"/>
            </a:endParaRPr>
          </a:p>
          <a:p>
            <a:pPr marL="0" indent="0" algn="just">
              <a:buNone/>
            </a:pPr>
            <a:endParaRPr lang="en-GB" sz="2100" dirty="0">
              <a:cs typeface="Times New Roman" panose="02020603050405020304" pitchFamily="18" charset="0"/>
            </a:endParaRPr>
          </a:p>
          <a:p>
            <a:pPr marL="0" indent="0" algn="just">
              <a:buNone/>
            </a:pPr>
            <a:endParaRPr lang="en-GB" sz="2100" dirty="0">
              <a:cs typeface="Times New Roman" panose="02020603050405020304" pitchFamily="18" charset="0"/>
            </a:endParaRPr>
          </a:p>
          <a:p>
            <a:pPr marL="0" indent="0" algn="just">
              <a:buNone/>
            </a:pPr>
            <a:endParaRPr lang="en-GB" sz="2100" dirty="0">
              <a:cs typeface="Times New Roman" panose="02020603050405020304" pitchFamily="18" charset="0"/>
            </a:endParaRPr>
          </a:p>
          <a:p>
            <a:pPr marL="0" indent="0" algn="just">
              <a:buNone/>
            </a:pPr>
            <a:endParaRPr lang="en-GB" sz="2100" dirty="0">
              <a:cs typeface="Times New Roman" panose="02020603050405020304" pitchFamily="18" charset="0"/>
            </a:endParaRPr>
          </a:p>
          <a:p>
            <a:pPr marL="0" indent="0" algn="just">
              <a:buNone/>
            </a:pPr>
            <a:endParaRPr lang="en-GB" sz="2100" dirty="0">
              <a:cs typeface="Times New Roman" panose="02020603050405020304" pitchFamily="18" charset="0"/>
            </a:endParaRPr>
          </a:p>
          <a:p>
            <a:pPr marL="0" indent="0" algn="just">
              <a:buNone/>
            </a:pPr>
            <a:endParaRPr lang="en-GB" sz="2100" dirty="0">
              <a:cs typeface="Times New Roman" panose="02020603050405020304" pitchFamily="18" charset="0"/>
            </a:endParaRPr>
          </a:p>
        </p:txBody>
      </p:sp>
      <p:sp>
        <p:nvSpPr>
          <p:cNvPr id="5" name="Segnaposto numero diapositiva 4"/>
          <p:cNvSpPr>
            <a:spLocks noGrp="1"/>
          </p:cNvSpPr>
          <p:nvPr>
            <p:ph type="sldNum" sz="quarter" idx="12"/>
          </p:nvPr>
        </p:nvSpPr>
        <p:spPr/>
        <p:txBody>
          <a:bodyPr/>
          <a:lstStyle/>
          <a:p>
            <a:fld id="{1DED2A74-3D0D-49B8-89BC-D2C6E902C5B9}" type="slidenum">
              <a:rPr lang="it-IT" smtClean="0"/>
              <a:pPr/>
              <a:t>12</a:t>
            </a:fld>
            <a:endParaRPr lang="it-IT" dirty="0"/>
          </a:p>
        </p:txBody>
      </p:sp>
      <p:sp>
        <p:nvSpPr>
          <p:cNvPr id="8" name="Titolo 1"/>
          <p:cNvSpPr>
            <a:spLocks noGrp="1"/>
          </p:cNvSpPr>
          <p:nvPr>
            <p:ph type="title"/>
          </p:nvPr>
        </p:nvSpPr>
        <p:spPr>
          <a:xfrm>
            <a:off x="108284" y="172621"/>
            <a:ext cx="9035715" cy="416095"/>
          </a:xfrm>
        </p:spPr>
        <p:txBody>
          <a:bodyPr/>
          <a:lstStyle/>
          <a:p>
            <a:r>
              <a:rPr lang="it-IT" dirty="0"/>
              <a:t>COMPARATIVE CONTRACT LAW</a:t>
            </a:r>
          </a:p>
        </p:txBody>
      </p:sp>
      <p:sp>
        <p:nvSpPr>
          <p:cNvPr id="9" name="Segnaposto testo 3"/>
          <p:cNvSpPr>
            <a:spLocks noGrp="1"/>
          </p:cNvSpPr>
          <p:nvPr>
            <p:ph type="body" sz="quarter" idx="13"/>
          </p:nvPr>
        </p:nvSpPr>
        <p:spPr>
          <a:xfrm>
            <a:off x="269506" y="734097"/>
            <a:ext cx="8604986" cy="551103"/>
          </a:xfrm>
        </p:spPr>
        <p:txBody>
          <a:bodyPr>
            <a:noAutofit/>
          </a:bodyPr>
          <a:lstStyle/>
          <a:p>
            <a:r>
              <a:rPr lang="it-IT" sz="2400" b="1" dirty="0"/>
              <a:t>The common </a:t>
            </a:r>
            <a:r>
              <a:rPr lang="it-IT" sz="2400" b="1" dirty="0" err="1"/>
              <a:t>law</a:t>
            </a:r>
            <a:r>
              <a:rPr lang="it-IT" sz="2400" b="1" dirty="0"/>
              <a:t> </a:t>
            </a:r>
            <a:r>
              <a:rPr lang="it-IT" sz="2400" b="1" dirty="0" err="1"/>
              <a:t>contractual</a:t>
            </a:r>
            <a:r>
              <a:rPr lang="it-IT" sz="2400" b="1" dirty="0"/>
              <a:t> style: the recitals</a:t>
            </a:r>
          </a:p>
        </p:txBody>
      </p:sp>
    </p:spTree>
    <p:extLst>
      <p:ext uri="{BB962C8B-B14F-4D97-AF65-F5344CB8AC3E}">
        <p14:creationId xmlns:p14="http://schemas.microsoft.com/office/powerpoint/2010/main" val="24965769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4"/>
          </p:nvPr>
        </p:nvSpPr>
        <p:spPr>
          <a:xfrm>
            <a:off x="269507" y="1285200"/>
            <a:ext cx="8477451" cy="4957772"/>
          </a:xfrm>
        </p:spPr>
        <p:txBody>
          <a:bodyPr/>
          <a:lstStyle/>
          <a:p>
            <a:pPr algn="just"/>
            <a:r>
              <a:rPr lang="en-GB" sz="2100" dirty="0">
                <a:cs typeface="Times New Roman" panose="02020603050405020304" pitchFamily="18" charset="0"/>
              </a:rPr>
              <a:t>Clauses that define the operational conditions of certain contractual remedies: reasonable and best efforts; hardship; risk and liability allocation clauses (</a:t>
            </a:r>
            <a:r>
              <a:rPr lang="en-GB" sz="2100" i="1" dirty="0">
                <a:cs typeface="Times New Roman" panose="02020603050405020304" pitchFamily="18" charset="0"/>
              </a:rPr>
              <a:t>force majeure </a:t>
            </a:r>
            <a:r>
              <a:rPr lang="en-GB" sz="2100" dirty="0">
                <a:cs typeface="Times New Roman" panose="02020603050405020304" pitchFamily="18" charset="0"/>
              </a:rPr>
              <a:t>and exemption or exculpatory or disclaimer clauses)</a:t>
            </a:r>
          </a:p>
          <a:p>
            <a:pPr algn="just"/>
            <a:endParaRPr lang="en-GB" sz="2100" dirty="0">
              <a:cs typeface="Times New Roman" panose="02020603050405020304" pitchFamily="18" charset="0"/>
            </a:endParaRPr>
          </a:p>
          <a:p>
            <a:pPr algn="just"/>
            <a:r>
              <a:rPr lang="en-GB" sz="2100" dirty="0">
                <a:cs typeface="Times New Roman" panose="02020603050405020304" pitchFamily="18" charset="0"/>
              </a:rPr>
              <a:t>Clauses identifying the applicable remedy: sole or exclusive remedy; renegotiation clauses.</a:t>
            </a:r>
          </a:p>
          <a:p>
            <a:pPr algn="just"/>
            <a:endParaRPr lang="en-GB" sz="2100" dirty="0">
              <a:cs typeface="Times New Roman" panose="02020603050405020304" pitchFamily="18" charset="0"/>
            </a:endParaRPr>
          </a:p>
          <a:p>
            <a:pPr algn="just"/>
            <a:r>
              <a:rPr lang="en-GB" sz="2100" dirty="0">
                <a:cs typeface="Times New Roman" panose="02020603050405020304" pitchFamily="18" charset="0"/>
              </a:rPr>
              <a:t>Clauses identifying the procedure for remedies: forum selection; choice of law; mediation clauses, arbitration clauses.</a:t>
            </a:r>
          </a:p>
          <a:p>
            <a:pPr marL="0" indent="0" algn="just">
              <a:buNone/>
            </a:pPr>
            <a:endParaRPr lang="en-GB" sz="2100" dirty="0">
              <a:cs typeface="Times New Roman" panose="02020603050405020304" pitchFamily="18" charset="0"/>
            </a:endParaRPr>
          </a:p>
          <a:p>
            <a:pPr marL="0" indent="0" algn="just">
              <a:buNone/>
            </a:pPr>
            <a:endParaRPr lang="en-GB" sz="2100" dirty="0">
              <a:cs typeface="Times New Roman" panose="02020603050405020304" pitchFamily="18" charset="0"/>
            </a:endParaRPr>
          </a:p>
          <a:p>
            <a:pPr marL="0" indent="0" algn="just">
              <a:buNone/>
            </a:pPr>
            <a:endParaRPr lang="en-GB" sz="2100" dirty="0">
              <a:cs typeface="Times New Roman" panose="02020603050405020304" pitchFamily="18" charset="0"/>
            </a:endParaRPr>
          </a:p>
          <a:p>
            <a:pPr marL="0" indent="0" algn="just">
              <a:buNone/>
            </a:pPr>
            <a:endParaRPr lang="en-GB" sz="2100" dirty="0">
              <a:cs typeface="Times New Roman" panose="02020603050405020304" pitchFamily="18" charset="0"/>
            </a:endParaRPr>
          </a:p>
          <a:p>
            <a:pPr marL="0" indent="0" algn="just">
              <a:buNone/>
            </a:pPr>
            <a:endParaRPr lang="en-GB" sz="2100" dirty="0">
              <a:cs typeface="Times New Roman" panose="02020603050405020304" pitchFamily="18" charset="0"/>
            </a:endParaRPr>
          </a:p>
          <a:p>
            <a:pPr marL="0" indent="0" algn="just">
              <a:buNone/>
            </a:pPr>
            <a:endParaRPr lang="en-GB" sz="2100" dirty="0">
              <a:cs typeface="Times New Roman" panose="02020603050405020304" pitchFamily="18" charset="0"/>
            </a:endParaRPr>
          </a:p>
          <a:p>
            <a:pPr marL="0" indent="0" algn="just">
              <a:buNone/>
            </a:pPr>
            <a:endParaRPr lang="en-GB" sz="2100" dirty="0">
              <a:cs typeface="Times New Roman" panose="02020603050405020304" pitchFamily="18" charset="0"/>
            </a:endParaRPr>
          </a:p>
        </p:txBody>
      </p:sp>
      <p:sp>
        <p:nvSpPr>
          <p:cNvPr id="5" name="Segnaposto numero diapositiva 4"/>
          <p:cNvSpPr>
            <a:spLocks noGrp="1"/>
          </p:cNvSpPr>
          <p:nvPr>
            <p:ph type="sldNum" sz="quarter" idx="12"/>
          </p:nvPr>
        </p:nvSpPr>
        <p:spPr/>
        <p:txBody>
          <a:bodyPr/>
          <a:lstStyle/>
          <a:p>
            <a:fld id="{1DED2A74-3D0D-49B8-89BC-D2C6E902C5B9}" type="slidenum">
              <a:rPr lang="it-IT" smtClean="0"/>
              <a:pPr/>
              <a:t>13</a:t>
            </a:fld>
            <a:endParaRPr lang="it-IT" dirty="0"/>
          </a:p>
        </p:txBody>
      </p:sp>
      <p:sp>
        <p:nvSpPr>
          <p:cNvPr id="8" name="Titolo 1"/>
          <p:cNvSpPr>
            <a:spLocks noGrp="1"/>
          </p:cNvSpPr>
          <p:nvPr>
            <p:ph type="title"/>
          </p:nvPr>
        </p:nvSpPr>
        <p:spPr>
          <a:xfrm>
            <a:off x="108284" y="172621"/>
            <a:ext cx="9035715" cy="416095"/>
          </a:xfrm>
        </p:spPr>
        <p:txBody>
          <a:bodyPr/>
          <a:lstStyle/>
          <a:p>
            <a:r>
              <a:rPr lang="it-IT" dirty="0"/>
              <a:t>COMPARATIVE CONTRACT LAW</a:t>
            </a:r>
          </a:p>
        </p:txBody>
      </p:sp>
      <p:sp>
        <p:nvSpPr>
          <p:cNvPr id="9" name="Segnaposto testo 3"/>
          <p:cNvSpPr>
            <a:spLocks noGrp="1"/>
          </p:cNvSpPr>
          <p:nvPr>
            <p:ph type="body" sz="quarter" idx="13"/>
          </p:nvPr>
        </p:nvSpPr>
        <p:spPr>
          <a:xfrm>
            <a:off x="269506" y="734097"/>
            <a:ext cx="8604986" cy="551103"/>
          </a:xfrm>
        </p:spPr>
        <p:txBody>
          <a:bodyPr>
            <a:noAutofit/>
          </a:bodyPr>
          <a:lstStyle/>
          <a:p>
            <a:r>
              <a:rPr lang="it-IT" sz="2400" b="1" dirty="0"/>
              <a:t>Follows: the </a:t>
            </a:r>
            <a:r>
              <a:rPr lang="it-IT" sz="2400" b="1" dirty="0" err="1"/>
              <a:t>clauses</a:t>
            </a:r>
            <a:r>
              <a:rPr lang="it-IT" sz="2400" b="1" dirty="0"/>
              <a:t> on </a:t>
            </a:r>
            <a:r>
              <a:rPr lang="it-IT" sz="2400" b="1" dirty="0" err="1"/>
              <a:t>remedies</a:t>
            </a:r>
            <a:endParaRPr lang="it-IT" sz="2400" b="1" dirty="0"/>
          </a:p>
        </p:txBody>
      </p:sp>
    </p:spTree>
    <p:extLst>
      <p:ext uri="{BB962C8B-B14F-4D97-AF65-F5344CB8AC3E}">
        <p14:creationId xmlns:p14="http://schemas.microsoft.com/office/powerpoint/2010/main" val="24125131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4"/>
          </p:nvPr>
        </p:nvSpPr>
        <p:spPr>
          <a:xfrm>
            <a:off x="269507" y="1709486"/>
            <a:ext cx="8477452" cy="4533486"/>
          </a:xfrm>
        </p:spPr>
        <p:txBody>
          <a:bodyPr/>
          <a:lstStyle/>
          <a:p>
            <a:pPr marL="0" indent="0" algn="just">
              <a:buNone/>
            </a:pPr>
            <a:endParaRPr lang="en-GB" sz="2100" dirty="0">
              <a:cs typeface="Times New Roman" panose="02020603050405020304" pitchFamily="18" charset="0"/>
            </a:endParaRPr>
          </a:p>
          <a:p>
            <a:pPr algn="just"/>
            <a:r>
              <a:rPr lang="en-GB" sz="2100" b="1" dirty="0">
                <a:cs typeface="Times New Roman" panose="02020603050405020304" pitchFamily="18" charset="0"/>
              </a:rPr>
              <a:t>Four-corners, entire agreement, no-waiver: </a:t>
            </a:r>
            <a:r>
              <a:rPr lang="en-GB" sz="2100" dirty="0">
                <a:cs typeface="Times New Roman" panose="02020603050405020304" pitchFamily="18" charset="0"/>
              </a:rPr>
              <a:t>clauses preventing the judge from interpreting the contract in the light of extra-textual or contextual elements.</a:t>
            </a:r>
          </a:p>
          <a:p>
            <a:pPr algn="just"/>
            <a:endParaRPr lang="en-GB" sz="2100" dirty="0">
              <a:cs typeface="Times New Roman" panose="02020603050405020304" pitchFamily="18" charset="0"/>
            </a:endParaRPr>
          </a:p>
          <a:p>
            <a:pPr algn="just"/>
            <a:r>
              <a:rPr lang="en-GB" sz="2100" b="1" dirty="0">
                <a:cs typeface="Times New Roman" panose="02020603050405020304" pitchFamily="18" charset="0"/>
              </a:rPr>
              <a:t>No-supplementation:</a:t>
            </a:r>
            <a:r>
              <a:rPr lang="en-GB" sz="2100" dirty="0">
                <a:cs typeface="Times New Roman" panose="02020603050405020304" pitchFamily="18" charset="0"/>
              </a:rPr>
              <a:t> clauses that prevent the judge </a:t>
            </a:r>
            <a:r>
              <a:rPr lang="en-GB" sz="2100">
                <a:cs typeface="Times New Roman" panose="02020603050405020304" pitchFamily="18" charset="0"/>
              </a:rPr>
              <a:t>from supplementing </a:t>
            </a:r>
            <a:r>
              <a:rPr lang="en-GB" sz="2100" dirty="0">
                <a:cs typeface="Times New Roman" panose="02020603050405020304" pitchFamily="18" charset="0"/>
              </a:rPr>
              <a:t>the contract with sources that are external to the body of the contract or its annexes (like customs and usages, good faith, legislative provisions…).</a:t>
            </a:r>
          </a:p>
          <a:p>
            <a:pPr marL="0" indent="0" algn="just">
              <a:buNone/>
            </a:pPr>
            <a:endParaRPr lang="en-GB" sz="2100" dirty="0">
              <a:cs typeface="Times New Roman" panose="02020603050405020304" pitchFamily="18" charset="0"/>
            </a:endParaRPr>
          </a:p>
          <a:p>
            <a:pPr marL="0" indent="0" algn="just">
              <a:buNone/>
            </a:pPr>
            <a:endParaRPr lang="en-GB" sz="2100" dirty="0">
              <a:cs typeface="Times New Roman" panose="02020603050405020304" pitchFamily="18" charset="0"/>
            </a:endParaRPr>
          </a:p>
          <a:p>
            <a:pPr marL="0" indent="0" algn="just">
              <a:buNone/>
            </a:pPr>
            <a:endParaRPr lang="en-GB" sz="2100" dirty="0">
              <a:cs typeface="Times New Roman" panose="02020603050405020304" pitchFamily="18" charset="0"/>
            </a:endParaRPr>
          </a:p>
          <a:p>
            <a:pPr marL="0" indent="0" algn="just">
              <a:buNone/>
            </a:pPr>
            <a:endParaRPr lang="en-GB" sz="2100" dirty="0">
              <a:cs typeface="Times New Roman" panose="02020603050405020304" pitchFamily="18" charset="0"/>
            </a:endParaRPr>
          </a:p>
          <a:p>
            <a:pPr marL="0" indent="0" algn="just">
              <a:buNone/>
            </a:pPr>
            <a:endParaRPr lang="en-GB" sz="2100" dirty="0">
              <a:cs typeface="Times New Roman" panose="02020603050405020304" pitchFamily="18" charset="0"/>
            </a:endParaRPr>
          </a:p>
          <a:p>
            <a:pPr marL="0" indent="0" algn="just">
              <a:buNone/>
            </a:pPr>
            <a:endParaRPr lang="en-GB" sz="2100" dirty="0">
              <a:cs typeface="Times New Roman" panose="02020603050405020304" pitchFamily="18" charset="0"/>
            </a:endParaRPr>
          </a:p>
          <a:p>
            <a:pPr marL="0" indent="0" algn="just">
              <a:buNone/>
            </a:pPr>
            <a:endParaRPr lang="en-GB" sz="2100" dirty="0">
              <a:cs typeface="Times New Roman" panose="02020603050405020304" pitchFamily="18" charset="0"/>
            </a:endParaRPr>
          </a:p>
          <a:p>
            <a:pPr marL="0" indent="0" algn="just">
              <a:buNone/>
            </a:pPr>
            <a:endParaRPr lang="en-GB" sz="2100" dirty="0">
              <a:cs typeface="Times New Roman" panose="02020603050405020304" pitchFamily="18" charset="0"/>
            </a:endParaRPr>
          </a:p>
        </p:txBody>
      </p:sp>
      <p:sp>
        <p:nvSpPr>
          <p:cNvPr id="5" name="Segnaposto numero diapositiva 4"/>
          <p:cNvSpPr>
            <a:spLocks noGrp="1"/>
          </p:cNvSpPr>
          <p:nvPr>
            <p:ph type="sldNum" sz="quarter" idx="12"/>
          </p:nvPr>
        </p:nvSpPr>
        <p:spPr/>
        <p:txBody>
          <a:bodyPr/>
          <a:lstStyle/>
          <a:p>
            <a:fld id="{1DED2A74-3D0D-49B8-89BC-D2C6E902C5B9}" type="slidenum">
              <a:rPr lang="it-IT" smtClean="0"/>
              <a:pPr/>
              <a:t>14</a:t>
            </a:fld>
            <a:endParaRPr lang="it-IT" dirty="0"/>
          </a:p>
        </p:txBody>
      </p:sp>
      <p:sp>
        <p:nvSpPr>
          <p:cNvPr id="8" name="Titolo 1"/>
          <p:cNvSpPr>
            <a:spLocks noGrp="1"/>
          </p:cNvSpPr>
          <p:nvPr>
            <p:ph type="title"/>
          </p:nvPr>
        </p:nvSpPr>
        <p:spPr>
          <a:xfrm>
            <a:off x="108284" y="172621"/>
            <a:ext cx="9035715" cy="416095"/>
          </a:xfrm>
        </p:spPr>
        <p:txBody>
          <a:bodyPr/>
          <a:lstStyle/>
          <a:p>
            <a:r>
              <a:rPr lang="it-IT" dirty="0"/>
              <a:t>COMPARATIVE CONTRACT LAW</a:t>
            </a:r>
          </a:p>
        </p:txBody>
      </p:sp>
      <p:sp>
        <p:nvSpPr>
          <p:cNvPr id="9" name="Segnaposto testo 3"/>
          <p:cNvSpPr>
            <a:spLocks noGrp="1"/>
          </p:cNvSpPr>
          <p:nvPr>
            <p:ph type="body" sz="quarter" idx="13"/>
          </p:nvPr>
        </p:nvSpPr>
        <p:spPr>
          <a:xfrm>
            <a:off x="269506" y="734097"/>
            <a:ext cx="8604985" cy="830008"/>
          </a:xfrm>
        </p:spPr>
        <p:txBody>
          <a:bodyPr>
            <a:noAutofit/>
          </a:bodyPr>
          <a:lstStyle/>
          <a:p>
            <a:pPr algn="just"/>
            <a:r>
              <a:rPr lang="it-IT" sz="2400" b="1" dirty="0"/>
              <a:t>Follows: the </a:t>
            </a:r>
            <a:r>
              <a:rPr lang="it-IT" sz="2400" b="1" dirty="0" err="1"/>
              <a:t>clauses</a:t>
            </a:r>
            <a:r>
              <a:rPr lang="it-IT" sz="2400" b="1" dirty="0"/>
              <a:t> on </a:t>
            </a:r>
            <a:r>
              <a:rPr lang="it-IT" sz="2400" b="1" dirty="0" err="1"/>
              <a:t>contract</a:t>
            </a:r>
            <a:r>
              <a:rPr lang="it-IT" sz="2400" b="1" dirty="0"/>
              <a:t> </a:t>
            </a:r>
            <a:r>
              <a:rPr lang="it-IT" sz="2400" b="1" dirty="0" err="1"/>
              <a:t>interpretation</a:t>
            </a:r>
            <a:r>
              <a:rPr lang="it-IT" sz="2400" b="1" dirty="0"/>
              <a:t> and </a:t>
            </a:r>
            <a:r>
              <a:rPr lang="it-IT" sz="2400" b="1" dirty="0" err="1"/>
              <a:t>supplementation</a:t>
            </a:r>
            <a:endParaRPr lang="it-IT" sz="2400" b="1" dirty="0"/>
          </a:p>
        </p:txBody>
      </p:sp>
      <p:sp>
        <p:nvSpPr>
          <p:cNvPr id="2" name="CasellaDiTesto 1">
            <a:extLst>
              <a:ext uri="{FF2B5EF4-FFF2-40B4-BE49-F238E27FC236}">
                <a16:creationId xmlns:a16="http://schemas.microsoft.com/office/drawing/2014/main" id="{66588648-BF33-BC0D-E5E4-4B0B73AD19C5}"/>
              </a:ext>
            </a:extLst>
          </p:cNvPr>
          <p:cNvSpPr txBox="1"/>
          <p:nvPr/>
        </p:nvSpPr>
        <p:spPr>
          <a:xfrm>
            <a:off x="1215189" y="2117558"/>
            <a:ext cx="184731" cy="369332"/>
          </a:xfrm>
          <a:prstGeom prst="rect">
            <a:avLst/>
          </a:prstGeom>
          <a:noFill/>
        </p:spPr>
        <p:txBody>
          <a:bodyPr wrap="none" rtlCol="0">
            <a:spAutoFit/>
          </a:bodyPr>
          <a:lstStyle/>
          <a:p>
            <a:endParaRPr lang="it-IT" dirty="0"/>
          </a:p>
        </p:txBody>
      </p:sp>
    </p:spTree>
    <p:extLst>
      <p:ext uri="{BB962C8B-B14F-4D97-AF65-F5344CB8AC3E}">
        <p14:creationId xmlns:p14="http://schemas.microsoft.com/office/powerpoint/2010/main" val="31830466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a:t>Prof.ssa</a:t>
            </a:r>
            <a:br>
              <a:rPr lang="it-IT" dirty="0"/>
            </a:br>
            <a:r>
              <a:rPr lang="it-IT" dirty="0"/>
              <a:t>Letizia</a:t>
            </a:r>
            <a:br>
              <a:rPr lang="it-IT" dirty="0"/>
            </a:br>
            <a:r>
              <a:rPr lang="it-IT" dirty="0"/>
              <a:t>Coppo</a:t>
            </a:r>
          </a:p>
        </p:txBody>
      </p:sp>
      <p:sp>
        <p:nvSpPr>
          <p:cNvPr id="3" name="Sottotitolo 2"/>
          <p:cNvSpPr>
            <a:spLocks noGrp="1"/>
          </p:cNvSpPr>
          <p:nvPr>
            <p:ph type="subTitle" idx="1"/>
          </p:nvPr>
        </p:nvSpPr>
        <p:spPr>
          <a:xfrm>
            <a:off x="336884" y="3591396"/>
            <a:ext cx="7471612" cy="1737196"/>
          </a:xfrm>
        </p:spPr>
        <p:txBody>
          <a:bodyPr/>
          <a:lstStyle/>
          <a:p>
            <a:r>
              <a:rPr lang="it-IT" dirty="0"/>
              <a:t>Email: </a:t>
            </a:r>
            <a:r>
              <a:rPr lang="it-IT" dirty="0">
                <a:hlinkClick r:id="rId2"/>
              </a:rPr>
              <a:t>l.coppo1@lumsa.it</a:t>
            </a:r>
            <a:endParaRPr lang="it-IT" dirty="0"/>
          </a:p>
          <a:p>
            <a:r>
              <a:rPr lang="it-IT" dirty="0" err="1">
                <a:hlinkClick r:id="rId3"/>
              </a:rPr>
              <a:t>lcoppo@univ-catholyon.f</a:t>
            </a:r>
            <a:r>
              <a:rPr lang="it-IT" dirty="0" err="1"/>
              <a:t>r</a:t>
            </a:r>
            <a:endParaRPr lang="it-IT" dirty="0"/>
          </a:p>
        </p:txBody>
      </p:sp>
    </p:spTree>
    <p:extLst>
      <p:ext uri="{BB962C8B-B14F-4D97-AF65-F5344CB8AC3E}">
        <p14:creationId xmlns:p14="http://schemas.microsoft.com/office/powerpoint/2010/main" val="20467334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Comparative </a:t>
            </a:r>
            <a:r>
              <a:rPr lang="it-IT" dirty="0" err="1"/>
              <a:t>contract</a:t>
            </a:r>
            <a:r>
              <a:rPr lang="it-IT" dirty="0"/>
              <a:t> </a:t>
            </a:r>
            <a:r>
              <a:rPr lang="it-IT" dirty="0" err="1"/>
              <a:t>law</a:t>
            </a:r>
            <a:endParaRPr lang="it-IT" dirty="0"/>
          </a:p>
        </p:txBody>
      </p:sp>
      <p:sp>
        <p:nvSpPr>
          <p:cNvPr id="3" name="Segnaposto testo 2"/>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5534971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4"/>
          </p:nvPr>
        </p:nvSpPr>
        <p:spPr>
          <a:xfrm>
            <a:off x="269507" y="1285200"/>
            <a:ext cx="8477451" cy="4957772"/>
          </a:xfrm>
        </p:spPr>
        <p:txBody>
          <a:bodyPr/>
          <a:lstStyle/>
          <a:p>
            <a:pPr algn="just"/>
            <a:r>
              <a:rPr lang="en-GB" sz="2400" dirty="0">
                <a:cs typeface="Times New Roman" panose="02020603050405020304" pitchFamily="18" charset="0"/>
              </a:rPr>
              <a:t>Consumer protection and the protection of weaker parties (namely the users of platforms).</a:t>
            </a:r>
          </a:p>
          <a:p>
            <a:pPr algn="just"/>
            <a:r>
              <a:rPr lang="en-GB" sz="2400" dirty="0">
                <a:cs typeface="Times New Roman" panose="02020603050405020304" pitchFamily="18" charset="0"/>
              </a:rPr>
              <a:t>Implementation of EU Directives and compliance with EU regulations (in European countries the most relevant areas of contract law are nowadays regulated by made-in-Europe legislation).</a:t>
            </a:r>
          </a:p>
          <a:p>
            <a:pPr algn="just"/>
            <a:r>
              <a:rPr lang="en-GB" sz="2400" dirty="0">
                <a:cs typeface="Times New Roman" panose="02020603050405020304" pitchFamily="18" charset="0"/>
              </a:rPr>
              <a:t>Harmonization of substantive contract law and of enforcement procedures.</a:t>
            </a:r>
          </a:p>
          <a:p>
            <a:pPr algn="just"/>
            <a:r>
              <a:rPr lang="en-GB" sz="2400" dirty="0">
                <a:cs typeface="Times New Roman" panose="02020603050405020304" pitchFamily="18" charset="0"/>
              </a:rPr>
              <a:t>Digitalization of contract law.</a:t>
            </a:r>
          </a:p>
          <a:p>
            <a:pPr marL="0" indent="0" algn="just">
              <a:buNone/>
            </a:pPr>
            <a:endParaRPr lang="en-GB" sz="2400" u="sng" dirty="0">
              <a:latin typeface="Times New Roman" panose="02020603050405020304" pitchFamily="18" charset="0"/>
              <a:cs typeface="Times New Roman" panose="02020603050405020304" pitchFamily="18" charset="0"/>
            </a:endParaRPr>
          </a:p>
          <a:p>
            <a:pPr marL="0" indent="0" algn="just">
              <a:buNone/>
            </a:pPr>
            <a:endParaRPr lang="en-GB" sz="2400" u="sng" dirty="0">
              <a:latin typeface="Times New Roman" panose="02020603050405020304" pitchFamily="18" charset="0"/>
              <a:cs typeface="Times New Roman" panose="02020603050405020304" pitchFamily="18" charset="0"/>
            </a:endParaRPr>
          </a:p>
        </p:txBody>
      </p:sp>
      <p:sp>
        <p:nvSpPr>
          <p:cNvPr id="5" name="Segnaposto numero diapositiva 4"/>
          <p:cNvSpPr>
            <a:spLocks noGrp="1"/>
          </p:cNvSpPr>
          <p:nvPr>
            <p:ph type="sldNum" sz="quarter" idx="12"/>
          </p:nvPr>
        </p:nvSpPr>
        <p:spPr/>
        <p:txBody>
          <a:bodyPr/>
          <a:lstStyle/>
          <a:p>
            <a:fld id="{1DED2A74-3D0D-49B8-89BC-D2C6E902C5B9}" type="slidenum">
              <a:rPr lang="it-IT" smtClean="0"/>
              <a:pPr/>
              <a:t>3</a:t>
            </a:fld>
            <a:endParaRPr lang="it-IT" dirty="0"/>
          </a:p>
        </p:txBody>
      </p:sp>
      <p:sp>
        <p:nvSpPr>
          <p:cNvPr id="8" name="Titolo 1"/>
          <p:cNvSpPr>
            <a:spLocks noGrp="1"/>
          </p:cNvSpPr>
          <p:nvPr>
            <p:ph type="title"/>
          </p:nvPr>
        </p:nvSpPr>
        <p:spPr>
          <a:xfrm>
            <a:off x="108284" y="172621"/>
            <a:ext cx="9035715" cy="416095"/>
          </a:xfrm>
        </p:spPr>
        <p:txBody>
          <a:bodyPr/>
          <a:lstStyle/>
          <a:p>
            <a:r>
              <a:rPr lang="it-IT" dirty="0"/>
              <a:t>COMPARATIVE CONTRACT LAW</a:t>
            </a:r>
          </a:p>
        </p:txBody>
      </p:sp>
      <p:sp>
        <p:nvSpPr>
          <p:cNvPr id="9" name="Segnaposto testo 3"/>
          <p:cNvSpPr>
            <a:spLocks noGrp="1"/>
          </p:cNvSpPr>
          <p:nvPr>
            <p:ph type="body" sz="quarter" idx="13"/>
          </p:nvPr>
        </p:nvSpPr>
        <p:spPr>
          <a:xfrm>
            <a:off x="269506" y="734097"/>
            <a:ext cx="8604986" cy="551103"/>
          </a:xfrm>
        </p:spPr>
        <p:txBody>
          <a:bodyPr>
            <a:noAutofit/>
          </a:bodyPr>
          <a:lstStyle/>
          <a:p>
            <a:r>
              <a:rPr lang="it-IT" sz="2400" b="1" dirty="0"/>
              <a:t>Common challenges of </a:t>
            </a:r>
            <a:r>
              <a:rPr lang="it-IT" sz="2400" b="1" dirty="0" err="1"/>
              <a:t>contemporary</a:t>
            </a:r>
            <a:r>
              <a:rPr lang="it-IT" sz="2400" b="1" dirty="0"/>
              <a:t> </a:t>
            </a:r>
            <a:r>
              <a:rPr lang="it-IT" sz="2400" b="1" dirty="0" err="1"/>
              <a:t>contract</a:t>
            </a:r>
            <a:r>
              <a:rPr lang="it-IT" sz="2400" b="1" dirty="0"/>
              <a:t> </a:t>
            </a:r>
            <a:r>
              <a:rPr lang="it-IT" sz="2400" b="1" dirty="0" err="1"/>
              <a:t>law</a:t>
            </a:r>
            <a:endParaRPr lang="it-IT" sz="2400" b="1" dirty="0"/>
          </a:p>
        </p:txBody>
      </p:sp>
    </p:spTree>
    <p:extLst>
      <p:ext uri="{BB962C8B-B14F-4D97-AF65-F5344CB8AC3E}">
        <p14:creationId xmlns:p14="http://schemas.microsoft.com/office/powerpoint/2010/main" val="32515135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4"/>
          </p:nvPr>
        </p:nvSpPr>
        <p:spPr>
          <a:xfrm>
            <a:off x="269507" y="1285200"/>
            <a:ext cx="8477451" cy="4957772"/>
          </a:xfrm>
        </p:spPr>
        <p:txBody>
          <a:bodyPr/>
          <a:lstStyle/>
          <a:p>
            <a:pPr algn="just"/>
            <a:r>
              <a:rPr lang="en-GB" sz="1800" dirty="0">
                <a:cs typeface="Times New Roman" panose="02020603050405020304" pitchFamily="18" charset="0"/>
              </a:rPr>
              <a:t>What is a contract?</a:t>
            </a:r>
          </a:p>
          <a:p>
            <a:pPr algn="just"/>
            <a:r>
              <a:rPr lang="en-GB" sz="1800" dirty="0">
                <a:cs typeface="Times New Roman" panose="02020603050405020304" pitchFamily="18" charset="0"/>
              </a:rPr>
              <a:t>What can and cannot be put into a contract?</a:t>
            </a:r>
          </a:p>
          <a:p>
            <a:pPr algn="just"/>
            <a:r>
              <a:rPr lang="en-GB" sz="1800" dirty="0">
                <a:cs typeface="Times New Roman" panose="02020603050405020304" pitchFamily="18" charset="0"/>
              </a:rPr>
              <a:t>When can we say a contract is formed?</a:t>
            </a:r>
          </a:p>
          <a:p>
            <a:pPr algn="just"/>
            <a:r>
              <a:rPr lang="en-GB" sz="1800" dirty="0">
                <a:cs typeface="Times New Roman" panose="02020603050405020304" pitchFamily="18" charset="0"/>
              </a:rPr>
              <a:t>What if one party’s will was not entirely free or conscious?</a:t>
            </a:r>
          </a:p>
          <a:p>
            <a:pPr algn="just"/>
            <a:r>
              <a:rPr lang="en-GB" sz="1800" dirty="0">
                <a:cs typeface="Times New Roman" panose="02020603050405020304" pitchFamily="18" charset="0"/>
              </a:rPr>
              <a:t>What are the effects of a contract?</a:t>
            </a:r>
          </a:p>
          <a:p>
            <a:pPr algn="just"/>
            <a:r>
              <a:rPr lang="en-GB" sz="1800" dirty="0">
                <a:cs typeface="Times New Roman" panose="02020603050405020304" pitchFamily="18" charset="0"/>
              </a:rPr>
              <a:t>What if the parties have left gaps in the contract?</a:t>
            </a:r>
          </a:p>
          <a:p>
            <a:pPr algn="just"/>
            <a:r>
              <a:rPr lang="en-GB" sz="1800" dirty="0">
                <a:cs typeface="Times New Roman" panose="02020603050405020304" pitchFamily="18" charset="0"/>
              </a:rPr>
              <a:t>What if some of the contract terms are ambiguous or unclear?</a:t>
            </a:r>
          </a:p>
          <a:p>
            <a:pPr algn="just"/>
            <a:r>
              <a:rPr lang="en-GB" sz="1800" dirty="0">
                <a:cs typeface="Times New Roman" panose="02020603050405020304" pitchFamily="18" charset="0"/>
              </a:rPr>
              <a:t>How can a contract be enforced?</a:t>
            </a:r>
          </a:p>
          <a:p>
            <a:pPr algn="just"/>
            <a:r>
              <a:rPr lang="en-GB" sz="1800" dirty="0">
                <a:cs typeface="Times New Roman" panose="02020603050405020304" pitchFamily="18" charset="0"/>
              </a:rPr>
              <a:t>What if the circumstances under which the parties entered into the contract have subsequently changed?</a:t>
            </a:r>
          </a:p>
          <a:p>
            <a:pPr algn="just"/>
            <a:r>
              <a:rPr lang="en-GB" sz="1800" dirty="0">
                <a:cs typeface="Times New Roman" panose="02020603050405020304" pitchFamily="18" charset="0"/>
              </a:rPr>
              <a:t>When are the parties entitled to get away from the contract?</a:t>
            </a:r>
          </a:p>
        </p:txBody>
      </p:sp>
      <p:sp>
        <p:nvSpPr>
          <p:cNvPr id="5" name="Segnaposto numero diapositiva 4"/>
          <p:cNvSpPr>
            <a:spLocks noGrp="1"/>
          </p:cNvSpPr>
          <p:nvPr>
            <p:ph type="sldNum" sz="quarter" idx="12"/>
          </p:nvPr>
        </p:nvSpPr>
        <p:spPr/>
        <p:txBody>
          <a:bodyPr/>
          <a:lstStyle/>
          <a:p>
            <a:fld id="{1DED2A74-3D0D-49B8-89BC-D2C6E902C5B9}" type="slidenum">
              <a:rPr lang="it-IT" smtClean="0"/>
              <a:pPr/>
              <a:t>4</a:t>
            </a:fld>
            <a:endParaRPr lang="it-IT" dirty="0"/>
          </a:p>
        </p:txBody>
      </p:sp>
      <p:sp>
        <p:nvSpPr>
          <p:cNvPr id="8" name="Titolo 1"/>
          <p:cNvSpPr>
            <a:spLocks noGrp="1"/>
          </p:cNvSpPr>
          <p:nvPr>
            <p:ph type="title"/>
          </p:nvPr>
        </p:nvSpPr>
        <p:spPr>
          <a:xfrm>
            <a:off x="108284" y="172621"/>
            <a:ext cx="9035715" cy="416095"/>
          </a:xfrm>
        </p:spPr>
        <p:txBody>
          <a:bodyPr/>
          <a:lstStyle/>
          <a:p>
            <a:r>
              <a:rPr lang="it-IT" dirty="0"/>
              <a:t>COMPARATIVE CONTRACT LAW</a:t>
            </a:r>
          </a:p>
        </p:txBody>
      </p:sp>
      <p:sp>
        <p:nvSpPr>
          <p:cNvPr id="9" name="Segnaposto testo 3"/>
          <p:cNvSpPr>
            <a:spLocks noGrp="1"/>
          </p:cNvSpPr>
          <p:nvPr>
            <p:ph type="body" sz="quarter" idx="13"/>
          </p:nvPr>
        </p:nvSpPr>
        <p:spPr>
          <a:xfrm>
            <a:off x="269506" y="734097"/>
            <a:ext cx="8604986" cy="551103"/>
          </a:xfrm>
        </p:spPr>
        <p:txBody>
          <a:bodyPr>
            <a:noAutofit/>
          </a:bodyPr>
          <a:lstStyle/>
          <a:p>
            <a:r>
              <a:rPr lang="it-IT" sz="2400" b="1" dirty="0" err="1"/>
              <a:t>Fundamental</a:t>
            </a:r>
            <a:r>
              <a:rPr lang="it-IT" sz="2400" b="1" dirty="0"/>
              <a:t> </a:t>
            </a:r>
            <a:r>
              <a:rPr lang="it-IT" sz="2400" b="1" dirty="0" err="1"/>
              <a:t>issues</a:t>
            </a:r>
            <a:r>
              <a:rPr lang="it-IT" sz="2400" b="1" dirty="0"/>
              <a:t> of </a:t>
            </a:r>
            <a:r>
              <a:rPr lang="it-IT" sz="2400" b="1" dirty="0" err="1"/>
              <a:t>contract</a:t>
            </a:r>
            <a:r>
              <a:rPr lang="it-IT" sz="2400" b="1" dirty="0"/>
              <a:t> </a:t>
            </a:r>
            <a:r>
              <a:rPr lang="it-IT" sz="2400" b="1" dirty="0" err="1"/>
              <a:t>law</a:t>
            </a:r>
            <a:endParaRPr lang="it-IT" sz="2400" b="1" dirty="0"/>
          </a:p>
        </p:txBody>
      </p:sp>
    </p:spTree>
    <p:extLst>
      <p:ext uri="{BB962C8B-B14F-4D97-AF65-F5344CB8AC3E}">
        <p14:creationId xmlns:p14="http://schemas.microsoft.com/office/powerpoint/2010/main" val="4636793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4"/>
          </p:nvPr>
        </p:nvSpPr>
        <p:spPr>
          <a:xfrm>
            <a:off x="269507" y="1285200"/>
            <a:ext cx="8477451" cy="4957772"/>
          </a:xfrm>
        </p:spPr>
        <p:txBody>
          <a:bodyPr/>
          <a:lstStyle/>
          <a:p>
            <a:pPr marL="0" indent="0" algn="just">
              <a:buNone/>
            </a:pPr>
            <a:endParaRPr lang="en-GB" sz="2100" dirty="0">
              <a:cs typeface="Times New Roman" panose="02020603050405020304" pitchFamily="18" charset="0"/>
            </a:endParaRPr>
          </a:p>
          <a:p>
            <a:pPr marL="0" indent="0" algn="just">
              <a:buNone/>
            </a:pPr>
            <a:r>
              <a:rPr lang="en-GB" sz="2100" dirty="0">
                <a:cs typeface="Times New Roman" panose="02020603050405020304" pitchFamily="18" charset="0"/>
              </a:rPr>
              <a:t>The agreement between two or among more than two parties to create, modify, regulate or extinguish legal relationships.</a:t>
            </a:r>
          </a:p>
          <a:p>
            <a:pPr algn="just"/>
            <a:r>
              <a:rPr lang="en-GB" sz="2100" dirty="0">
                <a:cs typeface="Times New Roman" panose="02020603050405020304" pitchFamily="18" charset="0"/>
              </a:rPr>
              <a:t>Agreement = meeting of minds: is that still true? See the annex…</a:t>
            </a:r>
          </a:p>
          <a:p>
            <a:pPr algn="just"/>
            <a:r>
              <a:rPr lang="en-GB" sz="2100" dirty="0">
                <a:cs typeface="Times New Roman" panose="02020603050405020304" pitchFamily="18" charset="0"/>
              </a:rPr>
              <a:t>Is consideration necessary to qualify an agreement as a contract?</a:t>
            </a:r>
          </a:p>
          <a:p>
            <a:pPr algn="just"/>
            <a:r>
              <a:rPr lang="en-GB" sz="2100" dirty="0">
                <a:cs typeface="Times New Roman" panose="02020603050405020304" pitchFamily="18" charset="0"/>
              </a:rPr>
              <a:t>Is the patrimonial nature of the performance necessary?</a:t>
            </a:r>
          </a:p>
          <a:p>
            <a:pPr algn="just"/>
            <a:r>
              <a:rPr lang="en-GB" sz="2100" dirty="0">
                <a:cs typeface="Times New Roman" panose="02020603050405020304" pitchFamily="18" charset="0"/>
              </a:rPr>
              <a:t>Can a contract also be defined as the agreement between two or among more than two parties to transfer legal positions?</a:t>
            </a:r>
          </a:p>
          <a:p>
            <a:pPr marL="0" indent="0" algn="just">
              <a:buNone/>
            </a:pPr>
            <a:r>
              <a:rPr lang="en-GB" sz="2100" dirty="0">
                <a:cs typeface="Times New Roman" panose="02020603050405020304" pitchFamily="18" charset="0"/>
              </a:rPr>
              <a:t>Around those questions revolves the difference between contract, </a:t>
            </a:r>
            <a:r>
              <a:rPr lang="en-GB" sz="2100" i="1" dirty="0" err="1">
                <a:cs typeface="Times New Roman" panose="02020603050405020304" pitchFamily="18" charset="0"/>
              </a:rPr>
              <a:t>contrat</a:t>
            </a:r>
            <a:r>
              <a:rPr lang="en-GB" sz="2100" dirty="0">
                <a:cs typeface="Times New Roman" panose="02020603050405020304" pitchFamily="18" charset="0"/>
              </a:rPr>
              <a:t> and </a:t>
            </a:r>
            <a:r>
              <a:rPr lang="en-GB" sz="2100" i="1" dirty="0" err="1">
                <a:cs typeface="Times New Roman" panose="02020603050405020304" pitchFamily="18" charset="0"/>
              </a:rPr>
              <a:t>contratto</a:t>
            </a:r>
            <a:r>
              <a:rPr lang="en-GB" sz="2100" dirty="0">
                <a:cs typeface="Times New Roman" panose="02020603050405020304" pitchFamily="18" charset="0"/>
              </a:rPr>
              <a:t>.</a:t>
            </a:r>
          </a:p>
        </p:txBody>
      </p:sp>
      <p:sp>
        <p:nvSpPr>
          <p:cNvPr id="5" name="Segnaposto numero diapositiva 4"/>
          <p:cNvSpPr>
            <a:spLocks noGrp="1"/>
          </p:cNvSpPr>
          <p:nvPr>
            <p:ph type="sldNum" sz="quarter" idx="12"/>
          </p:nvPr>
        </p:nvSpPr>
        <p:spPr/>
        <p:txBody>
          <a:bodyPr/>
          <a:lstStyle/>
          <a:p>
            <a:fld id="{1DED2A74-3D0D-49B8-89BC-D2C6E902C5B9}" type="slidenum">
              <a:rPr lang="it-IT" smtClean="0"/>
              <a:pPr/>
              <a:t>5</a:t>
            </a:fld>
            <a:endParaRPr lang="it-IT" dirty="0"/>
          </a:p>
        </p:txBody>
      </p:sp>
      <p:sp>
        <p:nvSpPr>
          <p:cNvPr id="8" name="Titolo 1"/>
          <p:cNvSpPr>
            <a:spLocks noGrp="1"/>
          </p:cNvSpPr>
          <p:nvPr>
            <p:ph type="title"/>
          </p:nvPr>
        </p:nvSpPr>
        <p:spPr>
          <a:xfrm>
            <a:off x="108284" y="172621"/>
            <a:ext cx="9035715" cy="416095"/>
          </a:xfrm>
        </p:spPr>
        <p:txBody>
          <a:bodyPr/>
          <a:lstStyle/>
          <a:p>
            <a:r>
              <a:rPr lang="it-IT" dirty="0"/>
              <a:t>COMPARATIVE CONTRACT LAW</a:t>
            </a:r>
          </a:p>
        </p:txBody>
      </p:sp>
      <p:sp>
        <p:nvSpPr>
          <p:cNvPr id="9" name="Segnaposto testo 3"/>
          <p:cNvSpPr>
            <a:spLocks noGrp="1"/>
          </p:cNvSpPr>
          <p:nvPr>
            <p:ph type="body" sz="quarter" idx="13"/>
          </p:nvPr>
        </p:nvSpPr>
        <p:spPr>
          <a:xfrm>
            <a:off x="269506" y="734097"/>
            <a:ext cx="8604986" cy="551103"/>
          </a:xfrm>
        </p:spPr>
        <p:txBody>
          <a:bodyPr>
            <a:noAutofit/>
          </a:bodyPr>
          <a:lstStyle/>
          <a:p>
            <a:r>
              <a:rPr lang="it-IT" sz="2400" b="1" dirty="0" err="1"/>
              <a:t>What</a:t>
            </a:r>
            <a:r>
              <a:rPr lang="it-IT" sz="2400" b="1" dirty="0"/>
              <a:t> </a:t>
            </a:r>
            <a:r>
              <a:rPr lang="it-IT" sz="2400" b="1" dirty="0" err="1"/>
              <a:t>is</a:t>
            </a:r>
            <a:r>
              <a:rPr lang="it-IT" sz="2400" b="1" dirty="0"/>
              <a:t> a </a:t>
            </a:r>
            <a:r>
              <a:rPr lang="it-IT" sz="2400" b="1" dirty="0" err="1"/>
              <a:t>contract</a:t>
            </a:r>
            <a:r>
              <a:rPr lang="it-IT" sz="2400" b="1" dirty="0"/>
              <a:t>?</a:t>
            </a:r>
          </a:p>
        </p:txBody>
      </p:sp>
    </p:spTree>
    <p:extLst>
      <p:ext uri="{BB962C8B-B14F-4D97-AF65-F5344CB8AC3E}">
        <p14:creationId xmlns:p14="http://schemas.microsoft.com/office/powerpoint/2010/main" val="3913714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4"/>
          </p:nvPr>
        </p:nvSpPr>
        <p:spPr>
          <a:xfrm>
            <a:off x="269507" y="1285200"/>
            <a:ext cx="8477451" cy="4957772"/>
          </a:xfrm>
        </p:spPr>
        <p:txBody>
          <a:bodyPr/>
          <a:lstStyle/>
          <a:p>
            <a:pPr marL="0" indent="0" algn="just">
              <a:buNone/>
            </a:pPr>
            <a:r>
              <a:rPr lang="en-GB" sz="2100" dirty="0">
                <a:cs typeface="Times New Roman" panose="02020603050405020304" pitchFamily="18" charset="0"/>
              </a:rPr>
              <a:t>The common principle is party autonomy or freedom of contract (in its positive and negative meaning).</a:t>
            </a:r>
          </a:p>
          <a:p>
            <a:pPr algn="just"/>
            <a:r>
              <a:rPr lang="en-GB" sz="2100" dirty="0">
                <a:cs typeface="Times New Roman" panose="02020603050405020304" pitchFamily="18" charset="0"/>
              </a:rPr>
              <a:t>Freedom to chose the other party</a:t>
            </a:r>
          </a:p>
          <a:p>
            <a:pPr algn="just"/>
            <a:r>
              <a:rPr lang="en-GB" sz="2100" dirty="0">
                <a:cs typeface="Times New Roman" panose="02020603050405020304" pitchFamily="18" charset="0"/>
              </a:rPr>
              <a:t>Freedom to chose the content and type of contract or create new ones or import ones</a:t>
            </a:r>
          </a:p>
          <a:p>
            <a:pPr algn="just"/>
            <a:r>
              <a:rPr lang="en-GB" sz="2100" dirty="0">
                <a:cs typeface="Times New Roman" panose="02020603050405020304" pitchFamily="18" charset="0"/>
              </a:rPr>
              <a:t>Freedom not to enter into a contract</a:t>
            </a:r>
          </a:p>
          <a:p>
            <a:pPr marL="0" indent="0" algn="just">
              <a:buNone/>
            </a:pPr>
            <a:r>
              <a:rPr lang="en-GB" sz="2100" dirty="0">
                <a:cs typeface="Times New Roman" panose="02020603050405020304" pitchFamily="18" charset="0"/>
              </a:rPr>
              <a:t>The question is what are the limits to freedom of contract.</a:t>
            </a:r>
          </a:p>
          <a:p>
            <a:pPr marL="0" indent="0" algn="just">
              <a:buNone/>
            </a:pPr>
            <a:r>
              <a:rPr lang="en-GB" sz="2100" dirty="0">
                <a:cs typeface="Times New Roman" panose="02020603050405020304" pitchFamily="18" charset="0"/>
              </a:rPr>
              <a:t>Public policy?</a:t>
            </a:r>
          </a:p>
          <a:p>
            <a:pPr marL="0" indent="0" algn="just">
              <a:buNone/>
            </a:pPr>
            <a:r>
              <a:rPr lang="en-GB" sz="2100" dirty="0">
                <a:cs typeface="Times New Roman" panose="02020603050405020304" pitchFamily="18" charset="0"/>
              </a:rPr>
              <a:t>Common decency/morals (</a:t>
            </a:r>
            <a:r>
              <a:rPr lang="en-GB" sz="2100" i="1" dirty="0" err="1">
                <a:cs typeface="Times New Roman" panose="02020603050405020304" pitchFamily="18" charset="0"/>
              </a:rPr>
              <a:t>bonnes</a:t>
            </a:r>
            <a:r>
              <a:rPr lang="en-GB" sz="2100" i="1" dirty="0">
                <a:cs typeface="Times New Roman" panose="02020603050405020304" pitchFamily="18" charset="0"/>
              </a:rPr>
              <a:t> </a:t>
            </a:r>
            <a:r>
              <a:rPr lang="en-GB" sz="2100" i="1" dirty="0" err="1">
                <a:cs typeface="Times New Roman" panose="02020603050405020304" pitchFamily="18" charset="0"/>
              </a:rPr>
              <a:t>moeurs</a:t>
            </a:r>
            <a:r>
              <a:rPr lang="en-GB" sz="2100" dirty="0">
                <a:cs typeface="Times New Roman" panose="02020603050405020304" pitchFamily="18" charset="0"/>
              </a:rPr>
              <a:t>)?</a:t>
            </a:r>
          </a:p>
          <a:p>
            <a:pPr marL="0" indent="0" algn="just">
              <a:buNone/>
            </a:pPr>
            <a:r>
              <a:rPr lang="en-GB" sz="2100" dirty="0">
                <a:cs typeface="Times New Roman" panose="02020603050405020304" pitchFamily="18" charset="0"/>
              </a:rPr>
              <a:t>Mandatory legal provisions?</a:t>
            </a:r>
          </a:p>
        </p:txBody>
      </p:sp>
      <p:sp>
        <p:nvSpPr>
          <p:cNvPr id="5" name="Segnaposto numero diapositiva 4"/>
          <p:cNvSpPr>
            <a:spLocks noGrp="1"/>
          </p:cNvSpPr>
          <p:nvPr>
            <p:ph type="sldNum" sz="quarter" idx="12"/>
          </p:nvPr>
        </p:nvSpPr>
        <p:spPr/>
        <p:txBody>
          <a:bodyPr/>
          <a:lstStyle/>
          <a:p>
            <a:fld id="{1DED2A74-3D0D-49B8-89BC-D2C6E902C5B9}" type="slidenum">
              <a:rPr lang="it-IT" smtClean="0"/>
              <a:pPr/>
              <a:t>6</a:t>
            </a:fld>
            <a:endParaRPr lang="it-IT" dirty="0"/>
          </a:p>
        </p:txBody>
      </p:sp>
      <p:sp>
        <p:nvSpPr>
          <p:cNvPr id="8" name="Titolo 1"/>
          <p:cNvSpPr>
            <a:spLocks noGrp="1"/>
          </p:cNvSpPr>
          <p:nvPr>
            <p:ph type="title"/>
          </p:nvPr>
        </p:nvSpPr>
        <p:spPr>
          <a:xfrm>
            <a:off x="108284" y="172621"/>
            <a:ext cx="9035715" cy="416095"/>
          </a:xfrm>
        </p:spPr>
        <p:txBody>
          <a:bodyPr/>
          <a:lstStyle/>
          <a:p>
            <a:r>
              <a:rPr lang="it-IT" dirty="0"/>
              <a:t>COMPARATIVE CONTRACT LAW</a:t>
            </a:r>
          </a:p>
        </p:txBody>
      </p:sp>
      <p:sp>
        <p:nvSpPr>
          <p:cNvPr id="9" name="Segnaposto testo 3"/>
          <p:cNvSpPr>
            <a:spLocks noGrp="1"/>
          </p:cNvSpPr>
          <p:nvPr>
            <p:ph type="body" sz="quarter" idx="13"/>
          </p:nvPr>
        </p:nvSpPr>
        <p:spPr>
          <a:xfrm>
            <a:off x="269506" y="734097"/>
            <a:ext cx="8604986" cy="551103"/>
          </a:xfrm>
        </p:spPr>
        <p:txBody>
          <a:bodyPr>
            <a:noAutofit/>
          </a:bodyPr>
          <a:lstStyle/>
          <a:p>
            <a:r>
              <a:rPr lang="it-IT" sz="2400" b="1" dirty="0" err="1"/>
              <a:t>What</a:t>
            </a:r>
            <a:r>
              <a:rPr lang="it-IT" sz="2400" b="1" dirty="0"/>
              <a:t> can or </a:t>
            </a:r>
            <a:r>
              <a:rPr lang="it-IT" sz="2400" b="1" dirty="0" err="1"/>
              <a:t>cannot</a:t>
            </a:r>
            <a:r>
              <a:rPr lang="it-IT" sz="2400" b="1" dirty="0"/>
              <a:t> be put </a:t>
            </a:r>
            <a:r>
              <a:rPr lang="it-IT" sz="2400" b="1" dirty="0" err="1"/>
              <a:t>into</a:t>
            </a:r>
            <a:r>
              <a:rPr lang="it-IT" sz="2400" b="1" dirty="0"/>
              <a:t> a </a:t>
            </a:r>
            <a:r>
              <a:rPr lang="it-IT" sz="2400" b="1" dirty="0" err="1"/>
              <a:t>contract</a:t>
            </a:r>
            <a:r>
              <a:rPr lang="it-IT" sz="2400" b="1" dirty="0"/>
              <a:t>?</a:t>
            </a:r>
          </a:p>
        </p:txBody>
      </p:sp>
    </p:spTree>
    <p:extLst>
      <p:ext uri="{BB962C8B-B14F-4D97-AF65-F5344CB8AC3E}">
        <p14:creationId xmlns:p14="http://schemas.microsoft.com/office/powerpoint/2010/main" val="42889185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4"/>
          </p:nvPr>
        </p:nvSpPr>
        <p:spPr>
          <a:xfrm>
            <a:off x="269507" y="1285200"/>
            <a:ext cx="8477451" cy="4957772"/>
          </a:xfrm>
        </p:spPr>
        <p:txBody>
          <a:bodyPr/>
          <a:lstStyle/>
          <a:p>
            <a:pPr marL="0" indent="0" algn="just">
              <a:buNone/>
            </a:pPr>
            <a:endParaRPr lang="en-GB" sz="2100" dirty="0">
              <a:cs typeface="Times New Roman" panose="02020603050405020304" pitchFamily="18" charset="0"/>
            </a:endParaRPr>
          </a:p>
          <a:p>
            <a:pPr marL="0" indent="0" algn="just">
              <a:buNone/>
            </a:pPr>
            <a:r>
              <a:rPr lang="en-GB" sz="2400" dirty="0">
                <a:cs typeface="Times New Roman" panose="02020603050405020304" pitchFamily="18" charset="0"/>
              </a:rPr>
              <a:t>In civil-law countries the answer to all the abovementioned questions is provided by the civil code. The contract bounds the parties not only to what is written in it, but also to what comes from the legislation, from the duty of good faith and from customs and usages (contract supplementation). The code identifies and regulates the native types of contracts with lots of default provisions.</a:t>
            </a:r>
          </a:p>
          <a:p>
            <a:pPr marL="0" indent="0" algn="just">
              <a:buNone/>
            </a:pPr>
            <a:endParaRPr lang="en-GB" sz="2400" dirty="0">
              <a:cs typeface="Times New Roman" panose="02020603050405020304" pitchFamily="18" charset="0"/>
            </a:endParaRPr>
          </a:p>
          <a:p>
            <a:pPr marL="0" indent="0" algn="just">
              <a:buNone/>
            </a:pPr>
            <a:r>
              <a:rPr lang="en-GB" sz="2400" dirty="0">
                <a:cs typeface="Times New Roman" panose="02020603050405020304" pitchFamily="18" charset="0"/>
              </a:rPr>
              <a:t>What about common law countries?</a:t>
            </a:r>
          </a:p>
          <a:p>
            <a:pPr marL="0" indent="0" algn="just">
              <a:buNone/>
            </a:pPr>
            <a:endParaRPr lang="en-GB" sz="2100" dirty="0">
              <a:cs typeface="Times New Roman" panose="02020603050405020304" pitchFamily="18" charset="0"/>
            </a:endParaRPr>
          </a:p>
          <a:p>
            <a:pPr marL="0" indent="0" algn="just">
              <a:buNone/>
            </a:pPr>
            <a:endParaRPr lang="en-GB" sz="2100" dirty="0">
              <a:cs typeface="Times New Roman" panose="02020603050405020304" pitchFamily="18" charset="0"/>
            </a:endParaRPr>
          </a:p>
        </p:txBody>
      </p:sp>
      <p:sp>
        <p:nvSpPr>
          <p:cNvPr id="5" name="Segnaposto numero diapositiva 4"/>
          <p:cNvSpPr>
            <a:spLocks noGrp="1"/>
          </p:cNvSpPr>
          <p:nvPr>
            <p:ph type="sldNum" sz="quarter" idx="12"/>
          </p:nvPr>
        </p:nvSpPr>
        <p:spPr/>
        <p:txBody>
          <a:bodyPr/>
          <a:lstStyle/>
          <a:p>
            <a:fld id="{1DED2A74-3D0D-49B8-89BC-D2C6E902C5B9}" type="slidenum">
              <a:rPr lang="it-IT" smtClean="0"/>
              <a:pPr/>
              <a:t>7</a:t>
            </a:fld>
            <a:endParaRPr lang="it-IT" dirty="0"/>
          </a:p>
        </p:txBody>
      </p:sp>
      <p:sp>
        <p:nvSpPr>
          <p:cNvPr id="8" name="Titolo 1"/>
          <p:cNvSpPr>
            <a:spLocks noGrp="1"/>
          </p:cNvSpPr>
          <p:nvPr>
            <p:ph type="title"/>
          </p:nvPr>
        </p:nvSpPr>
        <p:spPr>
          <a:xfrm>
            <a:off x="108284" y="172621"/>
            <a:ext cx="9035715" cy="416095"/>
          </a:xfrm>
        </p:spPr>
        <p:txBody>
          <a:bodyPr/>
          <a:lstStyle/>
          <a:p>
            <a:r>
              <a:rPr lang="it-IT" dirty="0"/>
              <a:t>COMPARATIVE CONTRACT LAW</a:t>
            </a:r>
          </a:p>
        </p:txBody>
      </p:sp>
      <p:sp>
        <p:nvSpPr>
          <p:cNvPr id="9" name="Segnaposto testo 3"/>
          <p:cNvSpPr>
            <a:spLocks noGrp="1"/>
          </p:cNvSpPr>
          <p:nvPr>
            <p:ph type="body" sz="quarter" idx="13"/>
          </p:nvPr>
        </p:nvSpPr>
        <p:spPr>
          <a:xfrm>
            <a:off x="269506" y="734097"/>
            <a:ext cx="8604986" cy="551103"/>
          </a:xfrm>
        </p:spPr>
        <p:txBody>
          <a:bodyPr>
            <a:noAutofit/>
          </a:bodyPr>
          <a:lstStyle/>
          <a:p>
            <a:r>
              <a:rPr lang="it-IT" sz="2400" b="1" dirty="0" err="1"/>
              <a:t>What</a:t>
            </a:r>
            <a:r>
              <a:rPr lang="it-IT" sz="2400" b="1" dirty="0"/>
              <a:t> can or </a:t>
            </a:r>
            <a:r>
              <a:rPr lang="it-IT" sz="2400" b="1" dirty="0" err="1"/>
              <a:t>cannot</a:t>
            </a:r>
            <a:r>
              <a:rPr lang="it-IT" sz="2400" b="1" dirty="0"/>
              <a:t> be put </a:t>
            </a:r>
            <a:r>
              <a:rPr lang="it-IT" sz="2400" b="1" dirty="0" err="1"/>
              <a:t>into</a:t>
            </a:r>
            <a:r>
              <a:rPr lang="it-IT" sz="2400" b="1" dirty="0"/>
              <a:t> a </a:t>
            </a:r>
            <a:r>
              <a:rPr lang="it-IT" sz="2400" b="1" dirty="0" err="1"/>
              <a:t>contract</a:t>
            </a:r>
            <a:r>
              <a:rPr lang="it-IT" sz="2400" b="1" dirty="0"/>
              <a:t>?</a:t>
            </a:r>
          </a:p>
        </p:txBody>
      </p:sp>
    </p:spTree>
    <p:extLst>
      <p:ext uri="{BB962C8B-B14F-4D97-AF65-F5344CB8AC3E}">
        <p14:creationId xmlns:p14="http://schemas.microsoft.com/office/powerpoint/2010/main" val="16597514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4"/>
          </p:nvPr>
        </p:nvSpPr>
        <p:spPr>
          <a:xfrm>
            <a:off x="269507" y="1285200"/>
            <a:ext cx="8477451" cy="4957772"/>
          </a:xfrm>
        </p:spPr>
        <p:txBody>
          <a:bodyPr/>
          <a:lstStyle/>
          <a:p>
            <a:pPr marL="0" indent="0" algn="just">
              <a:buNone/>
            </a:pPr>
            <a:r>
              <a:rPr lang="en-GB" sz="2000" dirty="0">
                <a:cs typeface="Times New Roman" panose="02020603050405020304" pitchFamily="18" charset="0"/>
              </a:rPr>
              <a:t>In common law countries gaps are filled in by the judge on the basis of experience (precedents) or on the basis of what is reasonable in a certain industry (reasonableness or business judgement rule).</a:t>
            </a:r>
          </a:p>
          <a:p>
            <a:pPr marL="0" indent="0" algn="just">
              <a:buNone/>
            </a:pPr>
            <a:r>
              <a:rPr lang="en-GB" sz="2000" dirty="0">
                <a:cs typeface="Times New Roman" panose="02020603050405020304" pitchFamily="18" charset="0"/>
              </a:rPr>
              <a:t>The problem is that this increases uncertainty and unpredictability of the outcomes of litigation. Less for Anglo-American systems, where the main principle is the “sanctity of contract”, more for civil law systems, where among interpretative and supplementation criteria there is good faith and the judge is empowered to investigate the parties’ common intention on the basis of extra-textual and contextual elements.</a:t>
            </a:r>
          </a:p>
          <a:p>
            <a:pPr marL="0" indent="0" algn="just">
              <a:buNone/>
            </a:pPr>
            <a:r>
              <a:rPr lang="en-GB" sz="2000" dirty="0">
                <a:cs typeface="Times New Roman" panose="02020603050405020304" pitchFamily="18" charset="0"/>
              </a:rPr>
              <a:t>The problem is frequent: contracts circulate. See Third Party Litigation Funding.</a:t>
            </a:r>
          </a:p>
          <a:p>
            <a:pPr marL="0" indent="0" algn="just">
              <a:buNone/>
            </a:pPr>
            <a:endParaRPr lang="en-GB" sz="2100" dirty="0">
              <a:cs typeface="Times New Roman" panose="02020603050405020304" pitchFamily="18" charset="0"/>
            </a:endParaRPr>
          </a:p>
          <a:p>
            <a:pPr marL="0" indent="0" algn="just">
              <a:buNone/>
            </a:pPr>
            <a:endParaRPr lang="en-GB" sz="2100" dirty="0">
              <a:cs typeface="Times New Roman" panose="02020603050405020304" pitchFamily="18" charset="0"/>
            </a:endParaRPr>
          </a:p>
          <a:p>
            <a:pPr marL="0" indent="0" algn="just">
              <a:buNone/>
            </a:pPr>
            <a:endParaRPr lang="en-GB" sz="2100" dirty="0">
              <a:cs typeface="Times New Roman" panose="02020603050405020304" pitchFamily="18" charset="0"/>
            </a:endParaRPr>
          </a:p>
        </p:txBody>
      </p:sp>
      <p:sp>
        <p:nvSpPr>
          <p:cNvPr id="5" name="Segnaposto numero diapositiva 4"/>
          <p:cNvSpPr>
            <a:spLocks noGrp="1"/>
          </p:cNvSpPr>
          <p:nvPr>
            <p:ph type="sldNum" sz="quarter" idx="12"/>
          </p:nvPr>
        </p:nvSpPr>
        <p:spPr/>
        <p:txBody>
          <a:bodyPr/>
          <a:lstStyle/>
          <a:p>
            <a:fld id="{1DED2A74-3D0D-49B8-89BC-D2C6E902C5B9}" type="slidenum">
              <a:rPr lang="it-IT" smtClean="0"/>
              <a:pPr/>
              <a:t>8</a:t>
            </a:fld>
            <a:endParaRPr lang="it-IT" dirty="0"/>
          </a:p>
        </p:txBody>
      </p:sp>
      <p:sp>
        <p:nvSpPr>
          <p:cNvPr id="8" name="Titolo 1"/>
          <p:cNvSpPr>
            <a:spLocks noGrp="1"/>
          </p:cNvSpPr>
          <p:nvPr>
            <p:ph type="title"/>
          </p:nvPr>
        </p:nvSpPr>
        <p:spPr>
          <a:xfrm>
            <a:off x="108284" y="172621"/>
            <a:ext cx="9035715" cy="416095"/>
          </a:xfrm>
        </p:spPr>
        <p:txBody>
          <a:bodyPr/>
          <a:lstStyle/>
          <a:p>
            <a:r>
              <a:rPr lang="it-IT" dirty="0"/>
              <a:t>COMPARATIVE CONTRACT LAW</a:t>
            </a:r>
          </a:p>
        </p:txBody>
      </p:sp>
      <p:sp>
        <p:nvSpPr>
          <p:cNvPr id="9" name="Segnaposto testo 3"/>
          <p:cNvSpPr>
            <a:spLocks noGrp="1"/>
          </p:cNvSpPr>
          <p:nvPr>
            <p:ph type="body" sz="quarter" idx="13"/>
          </p:nvPr>
        </p:nvSpPr>
        <p:spPr>
          <a:xfrm>
            <a:off x="269506" y="734097"/>
            <a:ext cx="8604986" cy="551103"/>
          </a:xfrm>
        </p:spPr>
        <p:txBody>
          <a:bodyPr>
            <a:noAutofit/>
          </a:bodyPr>
          <a:lstStyle/>
          <a:p>
            <a:r>
              <a:rPr lang="it-IT" sz="2400" b="1" dirty="0"/>
              <a:t>The </a:t>
            </a:r>
            <a:r>
              <a:rPr lang="it-IT" sz="2400" b="1" dirty="0" err="1"/>
              <a:t>civil</a:t>
            </a:r>
            <a:r>
              <a:rPr lang="it-IT" sz="2400" b="1" dirty="0"/>
              <a:t> </a:t>
            </a:r>
            <a:r>
              <a:rPr lang="it-IT" sz="2400" b="1" dirty="0" err="1"/>
              <a:t>law</a:t>
            </a:r>
            <a:r>
              <a:rPr lang="it-IT" sz="2400" b="1" dirty="0"/>
              <a:t> and the common </a:t>
            </a:r>
            <a:r>
              <a:rPr lang="it-IT" sz="2400" b="1" dirty="0" err="1"/>
              <a:t>law</a:t>
            </a:r>
            <a:r>
              <a:rPr lang="it-IT" sz="2400" b="1" dirty="0"/>
              <a:t> </a:t>
            </a:r>
            <a:r>
              <a:rPr lang="it-IT" sz="2400" b="1" dirty="0" err="1"/>
              <a:t>approach</a:t>
            </a:r>
            <a:endParaRPr lang="it-IT" sz="2400" b="1" dirty="0"/>
          </a:p>
        </p:txBody>
      </p:sp>
    </p:spTree>
    <p:extLst>
      <p:ext uri="{BB962C8B-B14F-4D97-AF65-F5344CB8AC3E}">
        <p14:creationId xmlns:p14="http://schemas.microsoft.com/office/powerpoint/2010/main" val="10867055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4"/>
          </p:nvPr>
        </p:nvSpPr>
        <p:spPr>
          <a:xfrm>
            <a:off x="269507" y="1285200"/>
            <a:ext cx="8477451" cy="4957772"/>
          </a:xfrm>
        </p:spPr>
        <p:txBody>
          <a:bodyPr/>
          <a:lstStyle/>
          <a:p>
            <a:pPr marL="0" indent="0" algn="just">
              <a:buNone/>
            </a:pPr>
            <a:r>
              <a:rPr lang="en-GB" sz="2000" dirty="0">
                <a:cs typeface="Times New Roman" panose="02020603050405020304" pitchFamily="18" charset="0"/>
              </a:rPr>
              <a:t>The parties are encouraged to answer the above-listed questions themselves by providing specific contract terms for each of them.</a:t>
            </a:r>
          </a:p>
          <a:p>
            <a:pPr marL="0" indent="0" algn="just">
              <a:buNone/>
            </a:pPr>
            <a:r>
              <a:rPr lang="en-GB" sz="2000" dirty="0">
                <a:cs typeface="Times New Roman" panose="02020603050405020304" pitchFamily="18" charset="0"/>
              </a:rPr>
              <a:t>The result is a contract conceived as the legislation and the exclusive one of the relationship between the parties, that aims at being gapless, autonomous, self-regulating and self-sufficient, immune to whatever intervention of the judge (even if such a model of contract is utopistic).</a:t>
            </a:r>
          </a:p>
          <a:p>
            <a:pPr marL="0" indent="0" algn="just">
              <a:buNone/>
            </a:pPr>
            <a:r>
              <a:rPr lang="en-GB" sz="2000" dirty="0">
                <a:cs typeface="Times New Roman" panose="02020603050405020304" pitchFamily="18" charset="0"/>
              </a:rPr>
              <a:t>In practice, it is a lengthy contract, beginning with long preambles on the qualities of the parties (recitals) and includes not only rights and obligations, but also terms on the conclusion of the contract, on the interpretation and supplementation of the contract, on remedies and on the appropriate seat or procedure for claiming the remedies.</a:t>
            </a:r>
          </a:p>
          <a:p>
            <a:pPr marL="0" indent="0" algn="just">
              <a:buNone/>
            </a:pPr>
            <a:endParaRPr lang="en-GB" sz="2100" dirty="0">
              <a:cs typeface="Times New Roman" panose="02020603050405020304" pitchFamily="18" charset="0"/>
            </a:endParaRPr>
          </a:p>
          <a:p>
            <a:pPr marL="0" indent="0" algn="just">
              <a:buNone/>
            </a:pPr>
            <a:endParaRPr lang="en-GB" sz="2100" dirty="0">
              <a:cs typeface="Times New Roman" panose="02020603050405020304" pitchFamily="18" charset="0"/>
            </a:endParaRPr>
          </a:p>
          <a:p>
            <a:pPr marL="0" indent="0" algn="just">
              <a:buNone/>
            </a:pPr>
            <a:endParaRPr lang="en-GB" sz="2100" dirty="0">
              <a:cs typeface="Times New Roman" panose="02020603050405020304" pitchFamily="18" charset="0"/>
            </a:endParaRPr>
          </a:p>
          <a:p>
            <a:pPr marL="0" indent="0" algn="just">
              <a:buNone/>
            </a:pPr>
            <a:endParaRPr lang="en-GB" sz="2100" dirty="0">
              <a:cs typeface="Times New Roman" panose="02020603050405020304" pitchFamily="18" charset="0"/>
            </a:endParaRPr>
          </a:p>
        </p:txBody>
      </p:sp>
      <p:sp>
        <p:nvSpPr>
          <p:cNvPr id="5" name="Segnaposto numero diapositiva 4"/>
          <p:cNvSpPr>
            <a:spLocks noGrp="1"/>
          </p:cNvSpPr>
          <p:nvPr>
            <p:ph type="sldNum" sz="quarter" idx="12"/>
          </p:nvPr>
        </p:nvSpPr>
        <p:spPr/>
        <p:txBody>
          <a:bodyPr/>
          <a:lstStyle/>
          <a:p>
            <a:fld id="{1DED2A74-3D0D-49B8-89BC-D2C6E902C5B9}" type="slidenum">
              <a:rPr lang="it-IT" smtClean="0"/>
              <a:pPr/>
              <a:t>9</a:t>
            </a:fld>
            <a:endParaRPr lang="it-IT" dirty="0"/>
          </a:p>
        </p:txBody>
      </p:sp>
      <p:sp>
        <p:nvSpPr>
          <p:cNvPr id="8" name="Titolo 1"/>
          <p:cNvSpPr>
            <a:spLocks noGrp="1"/>
          </p:cNvSpPr>
          <p:nvPr>
            <p:ph type="title"/>
          </p:nvPr>
        </p:nvSpPr>
        <p:spPr>
          <a:xfrm>
            <a:off x="108284" y="172621"/>
            <a:ext cx="9035715" cy="416095"/>
          </a:xfrm>
        </p:spPr>
        <p:txBody>
          <a:bodyPr/>
          <a:lstStyle/>
          <a:p>
            <a:r>
              <a:rPr lang="it-IT" dirty="0"/>
              <a:t>COMPARATIVE CONTRACT LAW</a:t>
            </a:r>
          </a:p>
        </p:txBody>
      </p:sp>
      <p:sp>
        <p:nvSpPr>
          <p:cNvPr id="9" name="Segnaposto testo 3"/>
          <p:cNvSpPr>
            <a:spLocks noGrp="1"/>
          </p:cNvSpPr>
          <p:nvPr>
            <p:ph type="body" sz="quarter" idx="13"/>
          </p:nvPr>
        </p:nvSpPr>
        <p:spPr>
          <a:xfrm>
            <a:off x="269506" y="734097"/>
            <a:ext cx="8604986" cy="551103"/>
          </a:xfrm>
        </p:spPr>
        <p:txBody>
          <a:bodyPr>
            <a:noAutofit/>
          </a:bodyPr>
          <a:lstStyle/>
          <a:p>
            <a:r>
              <a:rPr lang="it-IT" sz="2400" b="1" dirty="0"/>
              <a:t>The </a:t>
            </a:r>
            <a:r>
              <a:rPr lang="it-IT" sz="2400" b="1" dirty="0" err="1"/>
              <a:t>civil</a:t>
            </a:r>
            <a:r>
              <a:rPr lang="it-IT" sz="2400" b="1" dirty="0"/>
              <a:t> </a:t>
            </a:r>
            <a:r>
              <a:rPr lang="it-IT" sz="2400" b="1" dirty="0" err="1"/>
              <a:t>law</a:t>
            </a:r>
            <a:r>
              <a:rPr lang="it-IT" sz="2400" b="1" dirty="0"/>
              <a:t> and the common </a:t>
            </a:r>
            <a:r>
              <a:rPr lang="it-IT" sz="2400" b="1" dirty="0" err="1"/>
              <a:t>law</a:t>
            </a:r>
            <a:r>
              <a:rPr lang="it-IT" sz="2400" b="1" dirty="0"/>
              <a:t> </a:t>
            </a:r>
            <a:r>
              <a:rPr lang="it-IT" sz="2400" b="1" dirty="0" err="1"/>
              <a:t>approach</a:t>
            </a:r>
            <a:endParaRPr lang="it-IT" sz="2400" b="1" dirty="0"/>
          </a:p>
        </p:txBody>
      </p:sp>
    </p:spTree>
    <p:extLst>
      <p:ext uri="{BB962C8B-B14F-4D97-AF65-F5344CB8AC3E}">
        <p14:creationId xmlns:p14="http://schemas.microsoft.com/office/powerpoint/2010/main" val="3200555984"/>
      </p:ext>
    </p:extLst>
  </p:cSld>
  <p:clrMapOvr>
    <a:masterClrMapping/>
  </p:clrMapOvr>
</p:sld>
</file>

<file path=ppt/theme/theme1.xml><?xml version="1.0" encoding="utf-8"?>
<a:theme xmlns:a="http://schemas.openxmlformats.org/drawingml/2006/main" name="Tema di Office">
  <a:themeElements>
    <a:clrScheme name="Università LUMSA">
      <a:dk1>
        <a:sysClr val="windowText" lastClr="000000"/>
      </a:dk1>
      <a:lt1>
        <a:sysClr val="window" lastClr="FFFFFF"/>
      </a:lt1>
      <a:dk2>
        <a:srgbClr val="A5A5A5"/>
      </a:dk2>
      <a:lt2>
        <a:srgbClr val="E7E6E6"/>
      </a:lt2>
      <a:accent1>
        <a:srgbClr val="007749"/>
      </a:accent1>
      <a:accent2>
        <a:srgbClr val="F15A22"/>
      </a:accent2>
      <a:accent3>
        <a:srgbClr val="009ED9"/>
      </a:accent3>
      <a:accent4>
        <a:srgbClr val="FFC000"/>
      </a:accent4>
      <a:accent5>
        <a:srgbClr val="4472C4"/>
      </a:accent5>
      <a:accent6>
        <a:srgbClr val="70AD47"/>
      </a:accent6>
      <a:hlink>
        <a:srgbClr val="007749"/>
      </a:hlink>
      <a:folHlink>
        <a:srgbClr val="007749"/>
      </a:folHlink>
    </a:clrScheme>
    <a:fontScheme name="Personalizzato 1">
      <a:majorFont>
        <a:latin typeface="Arial"/>
        <a:ea typeface=""/>
        <a:cs typeface=""/>
      </a:majorFont>
      <a:minorFont>
        <a:latin typeface="Arial"/>
        <a:ea typeface=""/>
        <a:cs typeface=""/>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605</TotalTime>
  <Words>1230</Words>
  <Application>Microsoft Macintosh PowerPoint</Application>
  <PresentationFormat>Presentazione su schermo (4:3)</PresentationFormat>
  <Paragraphs>129</Paragraphs>
  <Slides>15</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15</vt:i4>
      </vt:variant>
    </vt:vector>
  </HeadingPairs>
  <TitlesOfParts>
    <vt:vector size="20" baseType="lpstr">
      <vt:lpstr>Arial</vt:lpstr>
      <vt:lpstr>Calibri</vt:lpstr>
      <vt:lpstr>Times New Roman</vt:lpstr>
      <vt:lpstr>Wingdings</vt:lpstr>
      <vt:lpstr>Tema di Office</vt:lpstr>
      <vt:lpstr>Comparative Law</vt:lpstr>
      <vt:lpstr>Comparative contract law</vt:lpstr>
      <vt:lpstr>COMPARATIVE CONTRACT LAW</vt:lpstr>
      <vt:lpstr>COMPARATIVE CONTRACT LAW</vt:lpstr>
      <vt:lpstr>COMPARATIVE CONTRACT LAW</vt:lpstr>
      <vt:lpstr>COMPARATIVE CONTRACT LAW</vt:lpstr>
      <vt:lpstr>COMPARATIVE CONTRACT LAW</vt:lpstr>
      <vt:lpstr>COMPARATIVE CONTRACT LAW</vt:lpstr>
      <vt:lpstr>COMPARATIVE CONTRACT LAW</vt:lpstr>
      <vt:lpstr>COMPARATIVE CONTRACT LAW</vt:lpstr>
      <vt:lpstr>COMPARATIVE CONTRACT LAW</vt:lpstr>
      <vt:lpstr>COMPARATIVE CONTRACT LAW</vt:lpstr>
      <vt:lpstr>COMPARATIVE CONTRACT LAW</vt:lpstr>
      <vt:lpstr>COMPARATIVE CONTRACT LAW</vt:lpstr>
      <vt:lpstr>Prof.ssa Letizia Coppo</vt:lpstr>
    </vt:vector>
  </TitlesOfParts>
  <Company>Università LUMSA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 Università LUMSA</dc:title>
  <dc:creator>Università LUMSA</dc:creator>
  <cp:lastModifiedBy>Letizia Coppo</cp:lastModifiedBy>
  <cp:revision>31</cp:revision>
  <dcterms:created xsi:type="dcterms:W3CDTF">2017-12-18T16:16:39Z</dcterms:created>
  <dcterms:modified xsi:type="dcterms:W3CDTF">2023-03-22T09:28:11Z</dcterms:modified>
</cp:coreProperties>
</file>