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61" r:id="rId4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6"/>
      <p:bold r:id="rId7"/>
      <p:italic r:id="rId8"/>
      <p:bold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4500" y="-1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45076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Shape 26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it-IT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Shape 29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it-IT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Shape 58"/>
          <p:cNvGrpSpPr/>
          <p:nvPr/>
        </p:nvGrpSpPr>
        <p:grpSpPr>
          <a:xfrm>
            <a:off x="-644958" y="0"/>
            <a:ext cx="10458653" cy="7117070"/>
            <a:chOff x="-644958" y="0"/>
            <a:chExt cx="10458653" cy="7117070"/>
          </a:xfrm>
        </p:grpSpPr>
        <p:grpSp>
          <p:nvGrpSpPr>
            <p:cNvPr id="59" name="Shape 59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0" name="Shape 60"/>
              <p:cNvGrpSpPr/>
              <p:nvPr/>
            </p:nvGrpSpPr>
            <p:grpSpPr>
              <a:xfrm>
                <a:off x="0" y="0"/>
                <a:ext cx="2514599" cy="6858000"/>
                <a:chOff x="0" y="0"/>
                <a:chExt cx="2514599" cy="6858000"/>
              </a:xfrm>
            </p:grpSpPr>
            <p:sp>
              <p:nvSpPr>
                <p:cNvPr id="61" name="Shape 61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2" name="Shape 6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3" name="Shape 6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64" name="Shape 64"/>
              <p:cNvGrpSpPr/>
              <p:nvPr/>
            </p:nvGrpSpPr>
            <p:grpSpPr>
              <a:xfrm>
                <a:off x="422910" y="0"/>
                <a:ext cx="2514599" cy="6858000"/>
                <a:chOff x="0" y="0"/>
                <a:chExt cx="2514599" cy="6858000"/>
              </a:xfrm>
            </p:grpSpPr>
            <p:sp>
              <p:nvSpPr>
                <p:cNvPr id="65" name="Shape 65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6" name="Shape 66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7" name="Shape 67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68" name="Shape 68"/>
              <p:cNvGrpSpPr/>
              <p:nvPr/>
            </p:nvGrpSpPr>
            <p:grpSpPr>
              <a:xfrm rot="10800000">
                <a:off x="6629400" y="0"/>
                <a:ext cx="2514599" cy="6858000"/>
                <a:chOff x="0" y="0"/>
                <a:chExt cx="2514599" cy="6858000"/>
              </a:xfrm>
            </p:grpSpPr>
            <p:sp>
              <p:nvSpPr>
                <p:cNvPr id="69" name="Shape 69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0" name="Shape 7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1" name="Shape 7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72" name="Shape 72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3" name="Shape 73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75" name="Shape 75"/>
            <p:cNvSpPr/>
            <p:nvPr/>
          </p:nvSpPr>
          <p:spPr>
            <a:xfrm>
              <a:off x="-11875" y="5035137"/>
              <a:ext cx="9144000" cy="11756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3939"/>
                  </a:moveTo>
                  <a:cubicBezTo>
                    <a:pt x="6480" y="116969"/>
                    <a:pt x="12961" y="120000"/>
                    <a:pt x="21974" y="118787"/>
                  </a:cubicBezTo>
                  <a:cubicBezTo>
                    <a:pt x="30986" y="117575"/>
                    <a:pt x="42051" y="116161"/>
                    <a:pt x="54077" y="106666"/>
                  </a:cubicBezTo>
                  <a:cubicBezTo>
                    <a:pt x="66103" y="97171"/>
                    <a:pt x="83142" y="79595"/>
                    <a:pt x="94129" y="61818"/>
                  </a:cubicBezTo>
                  <a:cubicBezTo>
                    <a:pt x="105116" y="44040"/>
                    <a:pt x="116363" y="15757"/>
                    <a:pt x="12000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6" name="Shape 76"/>
            <p:cNvSpPr/>
            <p:nvPr/>
          </p:nvSpPr>
          <p:spPr>
            <a:xfrm>
              <a:off x="-11875" y="3467594"/>
              <a:ext cx="9144000" cy="8906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3454" y="101199"/>
                    <a:pt x="6909" y="82399"/>
                    <a:pt x="13714" y="63999"/>
                  </a:cubicBezTo>
                  <a:cubicBezTo>
                    <a:pt x="20519" y="45600"/>
                    <a:pt x="30181" y="18666"/>
                    <a:pt x="40831" y="9600"/>
                  </a:cubicBezTo>
                  <a:cubicBezTo>
                    <a:pt x="51480" y="533"/>
                    <a:pt x="64415" y="0"/>
                    <a:pt x="77610" y="9600"/>
                  </a:cubicBezTo>
                  <a:cubicBezTo>
                    <a:pt x="90805" y="19200"/>
                    <a:pt x="112805" y="57600"/>
                    <a:pt x="120000" y="6720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>
              <a:off x="-23750" y="5640778"/>
              <a:ext cx="3004457" cy="121128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44071" y="49705"/>
                    <a:pt x="88142" y="99411"/>
                    <a:pt x="120000" y="12000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8" name="Shape 7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3753" y="8112"/>
                    <a:pt x="7506" y="16224"/>
                    <a:pt x="14493" y="27951"/>
                  </a:cubicBezTo>
                  <a:cubicBezTo>
                    <a:pt x="21480" y="39678"/>
                    <a:pt x="31922" y="57670"/>
                    <a:pt x="41922" y="70361"/>
                  </a:cubicBezTo>
                  <a:cubicBezTo>
                    <a:pt x="51922" y="83052"/>
                    <a:pt x="64571" y="96224"/>
                    <a:pt x="74493" y="104096"/>
                  </a:cubicBezTo>
                  <a:cubicBezTo>
                    <a:pt x="84415" y="111967"/>
                    <a:pt x="95116" y="115180"/>
                    <a:pt x="101454" y="117590"/>
                  </a:cubicBezTo>
                  <a:cubicBezTo>
                    <a:pt x="107792" y="120000"/>
                    <a:pt x="109428" y="118875"/>
                    <a:pt x="112519" y="118554"/>
                  </a:cubicBezTo>
                  <a:cubicBezTo>
                    <a:pt x="115610" y="118232"/>
                    <a:pt x="117805" y="116947"/>
                    <a:pt x="120000" y="115662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>
              <a:off x="2137558" y="5132119"/>
              <a:ext cx="6982691" cy="17199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2789" y="107226"/>
                    <a:pt x="5578" y="94453"/>
                    <a:pt x="9387" y="82715"/>
                  </a:cubicBezTo>
                  <a:cubicBezTo>
                    <a:pt x="13197" y="70978"/>
                    <a:pt x="18469" y="58273"/>
                    <a:pt x="22857" y="49574"/>
                  </a:cubicBezTo>
                  <a:cubicBezTo>
                    <a:pt x="27244" y="40874"/>
                    <a:pt x="29931" y="37007"/>
                    <a:pt x="35714" y="30517"/>
                  </a:cubicBezTo>
                  <a:cubicBezTo>
                    <a:pt x="41496" y="24027"/>
                    <a:pt x="52040" y="14913"/>
                    <a:pt x="57551" y="10632"/>
                  </a:cubicBezTo>
                  <a:cubicBezTo>
                    <a:pt x="63061" y="6352"/>
                    <a:pt x="63911" y="6490"/>
                    <a:pt x="68775" y="4833"/>
                  </a:cubicBezTo>
                  <a:cubicBezTo>
                    <a:pt x="73639" y="3176"/>
                    <a:pt x="81326" y="1380"/>
                    <a:pt x="86734" y="690"/>
                  </a:cubicBezTo>
                  <a:cubicBezTo>
                    <a:pt x="92142" y="0"/>
                    <a:pt x="101224" y="690"/>
                    <a:pt x="101224" y="690"/>
                  </a:cubicBezTo>
                  <a:lnTo>
                    <a:pt x="111632" y="690"/>
                  </a:lnTo>
                  <a:cubicBezTo>
                    <a:pt x="114523" y="966"/>
                    <a:pt x="117176" y="1933"/>
                    <a:pt x="118571" y="2347"/>
                  </a:cubicBezTo>
                  <a:cubicBezTo>
                    <a:pt x="119965" y="2761"/>
                    <a:pt x="119489" y="2623"/>
                    <a:pt x="120000" y="3176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 rot="1800000">
              <a:off x="2996164" y="2859251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 rot="1800000">
              <a:off x="3720064" y="41260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2" name="Shape 82"/>
            <p:cNvSpPr/>
            <p:nvPr/>
          </p:nvSpPr>
          <p:spPr>
            <a:xfrm rot="1800000">
              <a:off x="3729590" y="1592427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3" name="Shape 83"/>
            <p:cNvSpPr/>
            <p:nvPr/>
          </p:nvSpPr>
          <p:spPr>
            <a:xfrm rot="1800000">
              <a:off x="2977114" y="325603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4" name="Shape 84"/>
            <p:cNvSpPr/>
            <p:nvPr/>
          </p:nvSpPr>
          <p:spPr>
            <a:xfrm rot="1800000">
              <a:off x="4463014" y="53833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5882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5" name="Shape 85"/>
            <p:cNvSpPr/>
            <p:nvPr/>
          </p:nvSpPr>
          <p:spPr>
            <a:xfrm rot="1800000">
              <a:off x="-382403" y="4201527"/>
              <a:ext cx="1261499" cy="13882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9084"/>
                  </a:moveTo>
                  <a:lnTo>
                    <a:pt x="5360" y="0"/>
                  </a:lnTo>
                  <a:lnTo>
                    <a:pt x="82305" y="0"/>
                  </a:lnTo>
                  <a:lnTo>
                    <a:pt x="120000" y="60000"/>
                  </a:lnTo>
                  <a:lnTo>
                    <a:pt x="82305" y="120000"/>
                  </a:lnTo>
                  <a:lnTo>
                    <a:pt x="70827" y="119970"/>
                  </a:lnTo>
                  <a:lnTo>
                    <a:pt x="0" y="9084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" name="Shape 86"/>
            <p:cNvSpPr/>
            <p:nvPr/>
          </p:nvSpPr>
          <p:spPr>
            <a:xfrm rot="1800000">
              <a:off x="24364" y="540242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7" name="Shape 87"/>
            <p:cNvSpPr/>
            <p:nvPr/>
          </p:nvSpPr>
          <p:spPr>
            <a:xfrm rot="1800000">
              <a:off x="52940" y="284972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8" name="Shape 88"/>
            <p:cNvSpPr/>
            <p:nvPr/>
          </p:nvSpPr>
          <p:spPr>
            <a:xfrm rot="1800000">
              <a:off x="776839" y="4126076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9" name="Shape 89"/>
            <p:cNvSpPr/>
            <p:nvPr/>
          </p:nvSpPr>
          <p:spPr>
            <a:xfrm rot="1800000">
              <a:off x="1510264" y="5411953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 rot="1800000">
              <a:off x="1529315" y="2859251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 rot="1800000">
              <a:off x="795889" y="1563852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2" name="Shape 92"/>
            <p:cNvSpPr/>
            <p:nvPr/>
          </p:nvSpPr>
          <p:spPr>
            <a:xfrm rot="1800000">
              <a:off x="6806165" y="414512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3" name="Shape 93"/>
            <p:cNvSpPr/>
            <p:nvPr/>
          </p:nvSpPr>
          <p:spPr>
            <a:xfrm rot="1800000">
              <a:off x="7549115" y="54214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4" name="Shape 94"/>
            <p:cNvSpPr/>
            <p:nvPr/>
          </p:nvSpPr>
          <p:spPr>
            <a:xfrm rot="1800000">
              <a:off x="7549116" y="28687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5" name="Shape 95"/>
            <p:cNvSpPr/>
            <p:nvPr/>
          </p:nvSpPr>
          <p:spPr>
            <a:xfrm rot="1800000">
              <a:off x="8306521" y="4055629"/>
              <a:ext cx="1243407" cy="13882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38242" y="0"/>
                  </a:lnTo>
                  <a:lnTo>
                    <a:pt x="45748" y="347"/>
                  </a:lnTo>
                  <a:lnTo>
                    <a:pt x="120000" y="114618"/>
                  </a:lnTo>
                  <a:lnTo>
                    <a:pt x="116307" y="120000"/>
                  </a:lnTo>
                  <a:lnTo>
                    <a:pt x="38242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6" name="Shape 96"/>
            <p:cNvSpPr/>
            <p:nvPr/>
          </p:nvSpPr>
          <p:spPr>
            <a:xfrm rot="1800000">
              <a:off x="8306771" y="1511523"/>
              <a:ext cx="1241871" cy="138882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25"/>
                  </a:moveTo>
                  <a:lnTo>
                    <a:pt x="38289" y="50"/>
                  </a:lnTo>
                  <a:lnTo>
                    <a:pt x="46575" y="0"/>
                  </a:lnTo>
                  <a:lnTo>
                    <a:pt x="120000" y="114391"/>
                  </a:lnTo>
                  <a:lnTo>
                    <a:pt x="116450" y="120000"/>
                  </a:lnTo>
                  <a:lnTo>
                    <a:pt x="38289" y="120000"/>
                  </a:lnTo>
                  <a:lnTo>
                    <a:pt x="0" y="60025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97" name="Shape 97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 w="15875" cap="flat" cmpd="sng">
            <a:solidFill>
              <a:srgbClr val="74A50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4733364" y="2708475"/>
            <a:ext cx="3313354" cy="17021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 sz="36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4733364" y="4421080"/>
            <a:ext cx="3309803" cy="12606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ctr" rtl="0">
              <a:spcBef>
                <a:spcPts val="440"/>
              </a:spcBef>
              <a:buClr>
                <a:schemeClr val="accent1"/>
              </a:buClr>
              <a:buFont typeface="Noto Sans Symbols"/>
              <a:buNone/>
              <a:defRPr sz="2200" b="1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ctr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ctr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ctr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ctr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ctr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ctr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4738744" y="1516828"/>
            <a:ext cx="2133599" cy="7509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4650889" y="6088283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5303519" y="5719966"/>
            <a:ext cx="283159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4649096" y="5719966"/>
            <a:ext cx="6436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‹N›</a:t>
            </a:fld>
            <a:endParaRPr lang="it-IT" sz="12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4650889" y="6088283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olo e testo verticale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1043490" y="1027663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 sz="4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 rot="5400000">
            <a:off x="2677662" y="689481"/>
            <a:ext cx="3508977" cy="6777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3576" algn="l" rtl="0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40080" marR="0" lvl="1" indent="-178308" algn="l" rtl="0">
              <a:spcBef>
                <a:spcPts val="44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-132080" algn="l" rtl="0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124712" marR="0" lvl="3" indent="-148844" algn="l" rtl="0">
              <a:spcBef>
                <a:spcPts val="36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8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25880" marR="0" lvl="4" indent="-156464" algn="l" rtl="0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517904" marR="0" lvl="5" indent="-167639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1719072" marR="0" lvl="6" indent="-165608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1920240" marR="0" lvl="7" indent="-163575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121408" marR="0" lvl="8" indent="-161543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dt" idx="10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sldNum" idx="12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‹N›</a:t>
            </a:fld>
            <a:endParaRPr lang="it-IT" sz="1200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1_Titolo e testo verticale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 rot="5400000">
            <a:off x="4981454" y="2678092"/>
            <a:ext cx="4780344" cy="14844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 sz="4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 rot="5400000">
            <a:off x="1374975" y="708466"/>
            <a:ext cx="4780344" cy="54237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3576" algn="l" rtl="0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40080" marR="0" lvl="1" indent="-178308" algn="l" rtl="0">
              <a:spcBef>
                <a:spcPts val="44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-132080" algn="l" rtl="0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124712" marR="0" lvl="3" indent="-148844" algn="l" rtl="0">
              <a:spcBef>
                <a:spcPts val="36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8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25880" marR="0" lvl="4" indent="-156464" algn="l" rtl="0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517904" marR="0" lvl="5" indent="-167639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1719072" marR="0" lvl="6" indent="-165608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1920240" marR="0" lvl="7" indent="-163575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121408" marR="0" lvl="8" indent="-161543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dt" idx="10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ftr" idx="11"/>
          </p:nvPr>
        </p:nvSpPr>
        <p:spPr>
          <a:xfrm>
            <a:off x="-713" y="6519133"/>
            <a:ext cx="914471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sldNum" idx="12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‹N›</a:t>
            </a:fld>
            <a:endParaRPr lang="it-IT" sz="1200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611560" y="836712"/>
            <a:ext cx="792088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 sz="32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11560" y="2132856"/>
            <a:ext cx="7920880" cy="4248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3576" algn="l" rtl="0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40080" marR="0" lvl="1" indent="-178308" algn="l" rtl="0">
              <a:spcBef>
                <a:spcPts val="44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-132080" algn="l" rtl="0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124712" marR="0" lvl="3" indent="-148844" algn="l" rtl="0">
              <a:spcBef>
                <a:spcPts val="36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8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25880" marR="0" lvl="4" indent="-156464" algn="l" rtl="0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517904" marR="0" lvl="5" indent="-167639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1719072" marR="0" lvl="6" indent="-165608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1920240" marR="0" lvl="7" indent="-163575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121408" marR="0" lvl="8" indent="-161543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/>
          <p:nvPr/>
        </p:nvSpPr>
        <p:spPr>
          <a:xfrm>
            <a:off x="4644007" y="-27383"/>
            <a:ext cx="3456385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Luca Fiorani</a:t>
            </a:r>
            <a:br>
              <a:rPr lang="it-IT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it-IT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Didattica della fisica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Intestazione sezione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258645" y="2900828"/>
            <a:ext cx="6637468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1258645" y="4267200"/>
            <a:ext cx="6637466" cy="15204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1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1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dt" idx="10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ftr" idx="11"/>
          </p:nvPr>
        </p:nvSpPr>
        <p:spPr>
          <a:xfrm>
            <a:off x="-713" y="6519133"/>
            <a:ext cx="914471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‹N›</a:t>
            </a:fld>
            <a:endParaRPr lang="it-IT" sz="1200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e contenuti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1043490" y="1027663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 sz="4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dt" idx="10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-713" y="6519133"/>
            <a:ext cx="914471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‹N›</a:t>
            </a:fld>
            <a:endParaRPr lang="it-IT" sz="1200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1042416" y="2313432"/>
            <a:ext cx="3419855" cy="34930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3576" algn="l" rtl="0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40080" marR="0" lvl="1" indent="-178308" algn="l" rtl="0">
              <a:spcBef>
                <a:spcPts val="44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-132080" algn="l" rtl="0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124712" marR="0" lvl="3" indent="-148844" algn="l" rtl="0">
              <a:spcBef>
                <a:spcPts val="36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8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25880" marR="0" lvl="4" indent="-156464" algn="l" rtl="0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517904" marR="0" lvl="5" indent="-167639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1719072" marR="0" lvl="6" indent="-165608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1920240" marR="0" lvl="7" indent="-163575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121408" marR="0" lvl="8" indent="-161543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2"/>
          </p:nvPr>
        </p:nvSpPr>
        <p:spPr>
          <a:xfrm>
            <a:off x="4645151" y="2313431"/>
            <a:ext cx="3419855" cy="34930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3576" algn="l" rtl="0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40080" marR="0" lvl="1" indent="-178308" algn="l" rtl="0">
              <a:spcBef>
                <a:spcPts val="44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-132080" algn="l" rtl="0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124712" marR="0" lvl="3" indent="-148844" algn="l" rtl="0">
              <a:spcBef>
                <a:spcPts val="36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8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25880" marR="0" lvl="4" indent="-156464" algn="l" rtl="0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517904" marR="0" lvl="5" indent="-167639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1719072" marR="0" lvl="6" indent="-165608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1920240" marR="0" lvl="7" indent="-163575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121408" marR="0" lvl="8" indent="-161543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nfronto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1043490" y="1027663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 sz="4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1412111" y="2316008"/>
            <a:ext cx="305714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2"/>
          </p:nvPr>
        </p:nvSpPr>
        <p:spPr>
          <a:xfrm>
            <a:off x="1041720" y="2974693"/>
            <a:ext cx="3419855" cy="28357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3576" algn="l" rtl="0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40080" marR="0" lvl="1" indent="-187960" algn="l" rtl="0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-141732" algn="l" rtl="0">
              <a:spcBef>
                <a:spcPts val="36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8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124712" marR="0" lvl="3" indent="-158495" algn="l" rtl="0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25880" marR="0" lvl="4" indent="-156464" algn="l" rtl="0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517904" marR="0" lvl="5" indent="-157987" algn="l" rtl="0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1719072" marR="0" lvl="6" indent="-155955" algn="l" rtl="0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1920240" marR="0" lvl="7" indent="-153923" algn="l" rtl="0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121408" marR="0" lvl="8" indent="-151891" algn="l" rtl="0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3"/>
          </p:nvPr>
        </p:nvSpPr>
        <p:spPr>
          <a:xfrm>
            <a:off x="5011837" y="2316009"/>
            <a:ext cx="3055716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4"/>
          </p:nvPr>
        </p:nvSpPr>
        <p:spPr>
          <a:xfrm>
            <a:off x="4645151" y="2974693"/>
            <a:ext cx="3419855" cy="28357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3576" algn="l" rtl="0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40080" marR="0" lvl="1" indent="-187960" algn="l" rtl="0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-141732" algn="l" rtl="0">
              <a:spcBef>
                <a:spcPts val="36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8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124712" marR="0" lvl="3" indent="-158495" algn="l" rtl="0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25880" marR="0" lvl="4" indent="-156464" algn="l" rtl="0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517904" marR="0" lvl="5" indent="-157987" algn="l" rtl="0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1719072" marR="0" lvl="6" indent="-155955" algn="l" rtl="0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1920240" marR="0" lvl="7" indent="-153923" algn="l" rtl="0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121408" marR="0" lvl="8" indent="-151891" algn="l" rtl="0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xfrm>
            <a:off x="-713" y="6519133"/>
            <a:ext cx="914471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‹N›</a:t>
            </a:fld>
            <a:endParaRPr lang="it-IT" sz="1200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1043490" y="1027663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 sz="4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ftr" idx="11"/>
          </p:nvPr>
        </p:nvSpPr>
        <p:spPr>
          <a:xfrm>
            <a:off x="-713" y="6519133"/>
            <a:ext cx="914471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‹N›</a:t>
            </a:fld>
            <a:endParaRPr lang="it-IT" sz="1200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dt" idx="10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ftr" idx="11"/>
          </p:nvPr>
        </p:nvSpPr>
        <p:spPr>
          <a:xfrm>
            <a:off x="-713" y="6519133"/>
            <a:ext cx="914471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‹N›</a:t>
            </a:fld>
            <a:endParaRPr lang="it-IT" sz="1200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to con didascalia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Shape 142"/>
          <p:cNvGrpSpPr/>
          <p:nvPr/>
        </p:nvGrpSpPr>
        <p:grpSpPr>
          <a:xfrm>
            <a:off x="-644958" y="0"/>
            <a:ext cx="10458653" cy="7117070"/>
            <a:chOff x="-644958" y="0"/>
            <a:chExt cx="10458653" cy="7117070"/>
          </a:xfrm>
        </p:grpSpPr>
        <p:grpSp>
          <p:nvGrpSpPr>
            <p:cNvPr id="143" name="Shape 14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44" name="Shape 144"/>
              <p:cNvGrpSpPr/>
              <p:nvPr/>
            </p:nvGrpSpPr>
            <p:grpSpPr>
              <a:xfrm>
                <a:off x="0" y="0"/>
                <a:ext cx="2514599" cy="6858000"/>
                <a:chOff x="0" y="0"/>
                <a:chExt cx="2514599" cy="6858000"/>
              </a:xfrm>
            </p:grpSpPr>
            <p:sp>
              <p:nvSpPr>
                <p:cNvPr id="145" name="Shape 145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6" name="Shape 146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7" name="Shape 147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48" name="Shape 148"/>
              <p:cNvGrpSpPr/>
              <p:nvPr/>
            </p:nvGrpSpPr>
            <p:grpSpPr>
              <a:xfrm>
                <a:off x="422910" y="0"/>
                <a:ext cx="2514599" cy="6858000"/>
                <a:chOff x="0" y="0"/>
                <a:chExt cx="2514599" cy="6858000"/>
              </a:xfrm>
            </p:grpSpPr>
            <p:sp>
              <p:nvSpPr>
                <p:cNvPr id="149" name="Shape 149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50" name="Shape 15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51" name="Shape 15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52" name="Shape 152"/>
              <p:cNvGrpSpPr/>
              <p:nvPr/>
            </p:nvGrpSpPr>
            <p:grpSpPr>
              <a:xfrm rot="10800000">
                <a:off x="6629400" y="0"/>
                <a:ext cx="2514599" cy="6858000"/>
                <a:chOff x="0" y="0"/>
                <a:chExt cx="2514599" cy="6858000"/>
              </a:xfrm>
            </p:grpSpPr>
            <p:sp>
              <p:nvSpPr>
                <p:cNvPr id="153" name="Shape 153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54" name="Shape 15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55" name="Shape 15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156" name="Shape 156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7" name="Shape 157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8" name="Shape 158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159" name="Shape 159"/>
            <p:cNvSpPr/>
            <p:nvPr/>
          </p:nvSpPr>
          <p:spPr>
            <a:xfrm>
              <a:off x="-11875" y="5035137"/>
              <a:ext cx="9144000" cy="11756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3939"/>
                  </a:moveTo>
                  <a:cubicBezTo>
                    <a:pt x="6480" y="116969"/>
                    <a:pt x="12961" y="120000"/>
                    <a:pt x="21974" y="118787"/>
                  </a:cubicBezTo>
                  <a:cubicBezTo>
                    <a:pt x="30986" y="117575"/>
                    <a:pt x="42051" y="116161"/>
                    <a:pt x="54077" y="106666"/>
                  </a:cubicBezTo>
                  <a:cubicBezTo>
                    <a:pt x="66103" y="97171"/>
                    <a:pt x="83142" y="79595"/>
                    <a:pt x="94129" y="61818"/>
                  </a:cubicBezTo>
                  <a:cubicBezTo>
                    <a:pt x="105116" y="44040"/>
                    <a:pt x="116363" y="15757"/>
                    <a:pt x="12000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>
              <a:off x="-11875" y="3467594"/>
              <a:ext cx="9144000" cy="8906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3454" y="101199"/>
                    <a:pt x="6909" y="82399"/>
                    <a:pt x="13714" y="63999"/>
                  </a:cubicBezTo>
                  <a:cubicBezTo>
                    <a:pt x="20519" y="45600"/>
                    <a:pt x="30181" y="18666"/>
                    <a:pt x="40831" y="9600"/>
                  </a:cubicBezTo>
                  <a:cubicBezTo>
                    <a:pt x="51480" y="533"/>
                    <a:pt x="64415" y="0"/>
                    <a:pt x="77610" y="9600"/>
                  </a:cubicBezTo>
                  <a:cubicBezTo>
                    <a:pt x="90805" y="19200"/>
                    <a:pt x="112805" y="57600"/>
                    <a:pt x="120000" y="6720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1" name="Shape 161"/>
            <p:cNvSpPr/>
            <p:nvPr/>
          </p:nvSpPr>
          <p:spPr>
            <a:xfrm>
              <a:off x="-23750" y="5640778"/>
              <a:ext cx="3004457" cy="121128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44071" y="49705"/>
                    <a:pt x="88142" y="99411"/>
                    <a:pt x="120000" y="12000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2" name="Shape 162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3753" y="8112"/>
                    <a:pt x="7506" y="16224"/>
                    <a:pt x="14493" y="27951"/>
                  </a:cubicBezTo>
                  <a:cubicBezTo>
                    <a:pt x="21480" y="39678"/>
                    <a:pt x="31922" y="57670"/>
                    <a:pt x="41922" y="70361"/>
                  </a:cubicBezTo>
                  <a:cubicBezTo>
                    <a:pt x="51922" y="83052"/>
                    <a:pt x="64571" y="96224"/>
                    <a:pt x="74493" y="104096"/>
                  </a:cubicBezTo>
                  <a:cubicBezTo>
                    <a:pt x="84415" y="111967"/>
                    <a:pt x="95116" y="115180"/>
                    <a:pt x="101454" y="117590"/>
                  </a:cubicBezTo>
                  <a:cubicBezTo>
                    <a:pt x="107792" y="120000"/>
                    <a:pt x="109428" y="118875"/>
                    <a:pt x="112519" y="118554"/>
                  </a:cubicBezTo>
                  <a:cubicBezTo>
                    <a:pt x="115610" y="118232"/>
                    <a:pt x="117805" y="116947"/>
                    <a:pt x="120000" y="115662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3" name="Shape 163"/>
            <p:cNvSpPr/>
            <p:nvPr/>
          </p:nvSpPr>
          <p:spPr>
            <a:xfrm>
              <a:off x="2137558" y="5132119"/>
              <a:ext cx="6982691" cy="17199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2789" y="107226"/>
                    <a:pt x="5578" y="94453"/>
                    <a:pt x="9387" y="82715"/>
                  </a:cubicBezTo>
                  <a:cubicBezTo>
                    <a:pt x="13197" y="70978"/>
                    <a:pt x="18469" y="58273"/>
                    <a:pt x="22857" y="49574"/>
                  </a:cubicBezTo>
                  <a:cubicBezTo>
                    <a:pt x="27244" y="40874"/>
                    <a:pt x="29931" y="37007"/>
                    <a:pt x="35714" y="30517"/>
                  </a:cubicBezTo>
                  <a:cubicBezTo>
                    <a:pt x="41496" y="24027"/>
                    <a:pt x="52040" y="14913"/>
                    <a:pt x="57551" y="10632"/>
                  </a:cubicBezTo>
                  <a:cubicBezTo>
                    <a:pt x="63061" y="6352"/>
                    <a:pt x="63911" y="6490"/>
                    <a:pt x="68775" y="4833"/>
                  </a:cubicBezTo>
                  <a:cubicBezTo>
                    <a:pt x="73639" y="3176"/>
                    <a:pt x="81326" y="1380"/>
                    <a:pt x="86734" y="690"/>
                  </a:cubicBezTo>
                  <a:cubicBezTo>
                    <a:pt x="92142" y="0"/>
                    <a:pt x="101224" y="690"/>
                    <a:pt x="101224" y="690"/>
                  </a:cubicBezTo>
                  <a:lnTo>
                    <a:pt x="111632" y="690"/>
                  </a:lnTo>
                  <a:cubicBezTo>
                    <a:pt x="114523" y="966"/>
                    <a:pt x="117176" y="1933"/>
                    <a:pt x="118571" y="2347"/>
                  </a:cubicBezTo>
                  <a:cubicBezTo>
                    <a:pt x="119965" y="2761"/>
                    <a:pt x="119489" y="2623"/>
                    <a:pt x="120000" y="3176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 rot="1800000">
              <a:off x="2996164" y="2859251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 rot="1800000">
              <a:off x="3720064" y="41260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 rot="1800000">
              <a:off x="3729590" y="1592427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 rot="1800000">
              <a:off x="2977114" y="325603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 rot="1800000">
              <a:off x="4463014" y="53833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5882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 rot="1800000">
              <a:off x="-382403" y="4201527"/>
              <a:ext cx="1261499" cy="13882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9084"/>
                  </a:moveTo>
                  <a:lnTo>
                    <a:pt x="5360" y="0"/>
                  </a:lnTo>
                  <a:lnTo>
                    <a:pt x="82305" y="0"/>
                  </a:lnTo>
                  <a:lnTo>
                    <a:pt x="120000" y="60000"/>
                  </a:lnTo>
                  <a:lnTo>
                    <a:pt x="82305" y="120000"/>
                  </a:lnTo>
                  <a:lnTo>
                    <a:pt x="70827" y="119970"/>
                  </a:lnTo>
                  <a:lnTo>
                    <a:pt x="0" y="9084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 rot="1800000">
              <a:off x="24364" y="540242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 rot="1800000">
              <a:off x="52940" y="284972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 rot="1800000">
              <a:off x="776839" y="4126076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 rot="1800000">
              <a:off x="1510264" y="5411953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 rot="1800000">
              <a:off x="1529315" y="2859251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 rot="1800000">
              <a:off x="795889" y="1563852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 rot="1800000">
              <a:off x="6806165" y="414512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 rot="1800000">
              <a:off x="7549115" y="54214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 rot="1800000">
              <a:off x="7549116" y="28687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 rot="1800000">
              <a:off x="8306521" y="4055629"/>
              <a:ext cx="1243407" cy="13882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38242" y="0"/>
                  </a:lnTo>
                  <a:lnTo>
                    <a:pt x="45748" y="347"/>
                  </a:lnTo>
                  <a:lnTo>
                    <a:pt x="120000" y="114618"/>
                  </a:lnTo>
                  <a:lnTo>
                    <a:pt x="116307" y="120000"/>
                  </a:lnTo>
                  <a:lnTo>
                    <a:pt x="38242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 rot="1800000">
              <a:off x="8306771" y="1511523"/>
              <a:ext cx="1241871" cy="138882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25"/>
                  </a:moveTo>
                  <a:lnTo>
                    <a:pt x="38289" y="50"/>
                  </a:lnTo>
                  <a:lnTo>
                    <a:pt x="46575" y="0"/>
                  </a:lnTo>
                  <a:lnTo>
                    <a:pt x="120000" y="114391"/>
                  </a:lnTo>
                  <a:lnTo>
                    <a:pt x="116450" y="120000"/>
                  </a:lnTo>
                  <a:lnTo>
                    <a:pt x="38289" y="120000"/>
                  </a:lnTo>
                  <a:lnTo>
                    <a:pt x="0" y="60025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81" name="Shape 181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 w="15875" cap="flat" cmpd="sng">
            <a:solidFill>
              <a:srgbClr val="74A50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Shape 183"/>
          <p:cNvSpPr txBox="1">
            <a:spLocks noGrp="1"/>
          </p:cNvSpPr>
          <p:nvPr>
            <p:ph type="dt" idx="10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‹N›</a:t>
            </a:fld>
            <a:endParaRPr lang="it-IT" sz="1200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905570" y="601883"/>
            <a:ext cx="3562257" cy="564844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1145894" y="856526"/>
            <a:ext cx="3090440" cy="51507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3576" algn="l" rtl="0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40080" marR="0" lvl="1" indent="-178308" algn="l" rtl="0">
              <a:spcBef>
                <a:spcPts val="44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-132080" algn="l" rtl="0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124712" marR="0" lvl="3" indent="-148844" algn="l" rtl="0">
              <a:spcBef>
                <a:spcPts val="36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8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25880" marR="0" lvl="4" indent="-156464" algn="l" rtl="0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517904" marR="0" lvl="5" indent="-138683" algn="l" rtl="0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1719072" marR="0" lvl="6" indent="-136652" algn="l" rtl="0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1920240" marR="0" lvl="7" indent="-134619" algn="l" rtl="0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121408" marR="0" lvl="8" indent="-132587" algn="l" rtl="0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7" name="Shape 187"/>
          <p:cNvSpPr/>
          <p:nvPr/>
        </p:nvSpPr>
        <p:spPr>
          <a:xfrm>
            <a:off x="4650889" y="6088283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ftr" idx="11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739832" y="2657433"/>
            <a:ext cx="3304571" cy="14631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body" idx="2"/>
          </p:nvPr>
        </p:nvSpPr>
        <p:spPr>
          <a:xfrm>
            <a:off x="4736592" y="4136994"/>
            <a:ext cx="3298784" cy="15179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1"/>
              </a:buClr>
              <a:buFont typeface="Noto Sans Symbols"/>
              <a:buNone/>
              <a:defRPr sz="1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magine con didascalia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Shape 192"/>
          <p:cNvGrpSpPr/>
          <p:nvPr/>
        </p:nvGrpSpPr>
        <p:grpSpPr>
          <a:xfrm>
            <a:off x="-644958" y="0"/>
            <a:ext cx="10458653" cy="7117070"/>
            <a:chOff x="-644958" y="0"/>
            <a:chExt cx="10458653" cy="7117070"/>
          </a:xfrm>
        </p:grpSpPr>
        <p:grpSp>
          <p:nvGrpSpPr>
            <p:cNvPr id="193" name="Shape 19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94" name="Shape 194"/>
              <p:cNvGrpSpPr/>
              <p:nvPr/>
            </p:nvGrpSpPr>
            <p:grpSpPr>
              <a:xfrm>
                <a:off x="0" y="0"/>
                <a:ext cx="2514599" cy="6858000"/>
                <a:chOff x="0" y="0"/>
                <a:chExt cx="2514599" cy="6858000"/>
              </a:xfrm>
            </p:grpSpPr>
            <p:sp>
              <p:nvSpPr>
                <p:cNvPr id="195" name="Shape 195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6" name="Shape 196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7" name="Shape 197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98" name="Shape 198"/>
              <p:cNvGrpSpPr/>
              <p:nvPr/>
            </p:nvGrpSpPr>
            <p:grpSpPr>
              <a:xfrm>
                <a:off x="422910" y="0"/>
                <a:ext cx="2514599" cy="6858000"/>
                <a:chOff x="0" y="0"/>
                <a:chExt cx="2514599" cy="6858000"/>
              </a:xfrm>
            </p:grpSpPr>
            <p:sp>
              <p:nvSpPr>
                <p:cNvPr id="199" name="Shape 199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00" name="Shape 20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01" name="Shape 20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202" name="Shape 202"/>
              <p:cNvGrpSpPr/>
              <p:nvPr/>
            </p:nvGrpSpPr>
            <p:grpSpPr>
              <a:xfrm rot="10800000">
                <a:off x="6629400" y="0"/>
                <a:ext cx="2514599" cy="6858000"/>
                <a:chOff x="0" y="0"/>
                <a:chExt cx="2514599" cy="6858000"/>
              </a:xfrm>
            </p:grpSpPr>
            <p:sp>
              <p:nvSpPr>
                <p:cNvPr id="203" name="Shape 203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04" name="Shape 20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05" name="Shape 20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206" name="Shape 206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7" name="Shape 207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8" name="Shape 208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209" name="Shape 209"/>
            <p:cNvSpPr/>
            <p:nvPr/>
          </p:nvSpPr>
          <p:spPr>
            <a:xfrm>
              <a:off x="-11875" y="5035137"/>
              <a:ext cx="9144000" cy="11756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3939"/>
                  </a:moveTo>
                  <a:cubicBezTo>
                    <a:pt x="6480" y="116969"/>
                    <a:pt x="12961" y="120000"/>
                    <a:pt x="21974" y="118787"/>
                  </a:cubicBezTo>
                  <a:cubicBezTo>
                    <a:pt x="30986" y="117575"/>
                    <a:pt x="42051" y="116161"/>
                    <a:pt x="54077" y="106666"/>
                  </a:cubicBezTo>
                  <a:cubicBezTo>
                    <a:pt x="66103" y="97171"/>
                    <a:pt x="83142" y="79595"/>
                    <a:pt x="94129" y="61818"/>
                  </a:cubicBezTo>
                  <a:cubicBezTo>
                    <a:pt x="105116" y="44040"/>
                    <a:pt x="116363" y="15757"/>
                    <a:pt x="12000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0" name="Shape 210"/>
            <p:cNvSpPr/>
            <p:nvPr/>
          </p:nvSpPr>
          <p:spPr>
            <a:xfrm>
              <a:off x="-11875" y="3467594"/>
              <a:ext cx="9144000" cy="8906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3454" y="101199"/>
                    <a:pt x="6909" y="82399"/>
                    <a:pt x="13714" y="63999"/>
                  </a:cubicBezTo>
                  <a:cubicBezTo>
                    <a:pt x="20519" y="45600"/>
                    <a:pt x="30181" y="18666"/>
                    <a:pt x="40831" y="9600"/>
                  </a:cubicBezTo>
                  <a:cubicBezTo>
                    <a:pt x="51480" y="533"/>
                    <a:pt x="64415" y="0"/>
                    <a:pt x="77610" y="9600"/>
                  </a:cubicBezTo>
                  <a:cubicBezTo>
                    <a:pt x="90805" y="19200"/>
                    <a:pt x="112805" y="57600"/>
                    <a:pt x="120000" y="6720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1" name="Shape 211"/>
            <p:cNvSpPr/>
            <p:nvPr/>
          </p:nvSpPr>
          <p:spPr>
            <a:xfrm>
              <a:off x="-23750" y="5640778"/>
              <a:ext cx="3004457" cy="121128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44071" y="49705"/>
                    <a:pt x="88142" y="99411"/>
                    <a:pt x="120000" y="12000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2" name="Shape 212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3753" y="8112"/>
                    <a:pt x="7506" y="16224"/>
                    <a:pt x="14493" y="27951"/>
                  </a:cubicBezTo>
                  <a:cubicBezTo>
                    <a:pt x="21480" y="39678"/>
                    <a:pt x="31922" y="57670"/>
                    <a:pt x="41922" y="70361"/>
                  </a:cubicBezTo>
                  <a:cubicBezTo>
                    <a:pt x="51922" y="83052"/>
                    <a:pt x="64571" y="96224"/>
                    <a:pt x="74493" y="104096"/>
                  </a:cubicBezTo>
                  <a:cubicBezTo>
                    <a:pt x="84415" y="111967"/>
                    <a:pt x="95116" y="115180"/>
                    <a:pt x="101454" y="117590"/>
                  </a:cubicBezTo>
                  <a:cubicBezTo>
                    <a:pt x="107792" y="120000"/>
                    <a:pt x="109428" y="118875"/>
                    <a:pt x="112519" y="118554"/>
                  </a:cubicBezTo>
                  <a:cubicBezTo>
                    <a:pt x="115610" y="118232"/>
                    <a:pt x="117805" y="116947"/>
                    <a:pt x="120000" y="115662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3" name="Shape 213"/>
            <p:cNvSpPr/>
            <p:nvPr/>
          </p:nvSpPr>
          <p:spPr>
            <a:xfrm>
              <a:off x="2137558" y="5132119"/>
              <a:ext cx="6982691" cy="17199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2789" y="107226"/>
                    <a:pt x="5578" y="94453"/>
                    <a:pt x="9387" y="82715"/>
                  </a:cubicBezTo>
                  <a:cubicBezTo>
                    <a:pt x="13197" y="70978"/>
                    <a:pt x="18469" y="58273"/>
                    <a:pt x="22857" y="49574"/>
                  </a:cubicBezTo>
                  <a:cubicBezTo>
                    <a:pt x="27244" y="40874"/>
                    <a:pt x="29931" y="37007"/>
                    <a:pt x="35714" y="30517"/>
                  </a:cubicBezTo>
                  <a:cubicBezTo>
                    <a:pt x="41496" y="24027"/>
                    <a:pt x="52040" y="14913"/>
                    <a:pt x="57551" y="10632"/>
                  </a:cubicBezTo>
                  <a:cubicBezTo>
                    <a:pt x="63061" y="6352"/>
                    <a:pt x="63911" y="6490"/>
                    <a:pt x="68775" y="4833"/>
                  </a:cubicBezTo>
                  <a:cubicBezTo>
                    <a:pt x="73639" y="3176"/>
                    <a:pt x="81326" y="1380"/>
                    <a:pt x="86734" y="690"/>
                  </a:cubicBezTo>
                  <a:cubicBezTo>
                    <a:pt x="92142" y="0"/>
                    <a:pt x="101224" y="690"/>
                    <a:pt x="101224" y="690"/>
                  </a:cubicBezTo>
                  <a:lnTo>
                    <a:pt x="111632" y="690"/>
                  </a:lnTo>
                  <a:cubicBezTo>
                    <a:pt x="114523" y="966"/>
                    <a:pt x="117176" y="1933"/>
                    <a:pt x="118571" y="2347"/>
                  </a:cubicBezTo>
                  <a:cubicBezTo>
                    <a:pt x="119965" y="2761"/>
                    <a:pt x="119489" y="2623"/>
                    <a:pt x="120000" y="3176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4" name="Shape 214"/>
            <p:cNvSpPr/>
            <p:nvPr/>
          </p:nvSpPr>
          <p:spPr>
            <a:xfrm rot="1800000">
              <a:off x="2996164" y="2859251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5" name="Shape 215"/>
            <p:cNvSpPr/>
            <p:nvPr/>
          </p:nvSpPr>
          <p:spPr>
            <a:xfrm rot="1800000">
              <a:off x="3720064" y="41260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6" name="Shape 216"/>
            <p:cNvSpPr/>
            <p:nvPr/>
          </p:nvSpPr>
          <p:spPr>
            <a:xfrm rot="1800000">
              <a:off x="3729590" y="1592427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7" name="Shape 217"/>
            <p:cNvSpPr/>
            <p:nvPr/>
          </p:nvSpPr>
          <p:spPr>
            <a:xfrm rot="1800000">
              <a:off x="2977114" y="325603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8" name="Shape 218"/>
            <p:cNvSpPr/>
            <p:nvPr/>
          </p:nvSpPr>
          <p:spPr>
            <a:xfrm rot="1800000">
              <a:off x="4463014" y="53833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5882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9" name="Shape 219"/>
            <p:cNvSpPr/>
            <p:nvPr/>
          </p:nvSpPr>
          <p:spPr>
            <a:xfrm rot="1800000">
              <a:off x="-382403" y="4201527"/>
              <a:ext cx="1261499" cy="13882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9084"/>
                  </a:moveTo>
                  <a:lnTo>
                    <a:pt x="5360" y="0"/>
                  </a:lnTo>
                  <a:lnTo>
                    <a:pt x="82305" y="0"/>
                  </a:lnTo>
                  <a:lnTo>
                    <a:pt x="120000" y="60000"/>
                  </a:lnTo>
                  <a:lnTo>
                    <a:pt x="82305" y="120000"/>
                  </a:lnTo>
                  <a:lnTo>
                    <a:pt x="70827" y="119970"/>
                  </a:lnTo>
                  <a:lnTo>
                    <a:pt x="0" y="9084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0" name="Shape 220"/>
            <p:cNvSpPr/>
            <p:nvPr/>
          </p:nvSpPr>
          <p:spPr>
            <a:xfrm rot="1800000">
              <a:off x="24364" y="540242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1" name="Shape 221"/>
            <p:cNvSpPr/>
            <p:nvPr/>
          </p:nvSpPr>
          <p:spPr>
            <a:xfrm rot="1800000">
              <a:off x="52940" y="284972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2" name="Shape 222"/>
            <p:cNvSpPr/>
            <p:nvPr/>
          </p:nvSpPr>
          <p:spPr>
            <a:xfrm rot="1800000">
              <a:off x="776839" y="4126076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3" name="Shape 223"/>
            <p:cNvSpPr/>
            <p:nvPr/>
          </p:nvSpPr>
          <p:spPr>
            <a:xfrm rot="1800000">
              <a:off x="1510264" y="5411953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4" name="Shape 224"/>
            <p:cNvSpPr/>
            <p:nvPr/>
          </p:nvSpPr>
          <p:spPr>
            <a:xfrm rot="1800000">
              <a:off x="1529315" y="2859251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5" name="Shape 225"/>
            <p:cNvSpPr/>
            <p:nvPr/>
          </p:nvSpPr>
          <p:spPr>
            <a:xfrm rot="1800000">
              <a:off x="795889" y="1563852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6" name="Shape 226"/>
            <p:cNvSpPr/>
            <p:nvPr/>
          </p:nvSpPr>
          <p:spPr>
            <a:xfrm rot="1800000">
              <a:off x="6806165" y="414512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7" name="Shape 227"/>
            <p:cNvSpPr/>
            <p:nvPr/>
          </p:nvSpPr>
          <p:spPr>
            <a:xfrm rot="1800000">
              <a:off x="7549115" y="54214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8" name="Shape 228"/>
            <p:cNvSpPr/>
            <p:nvPr/>
          </p:nvSpPr>
          <p:spPr>
            <a:xfrm rot="1800000">
              <a:off x="7549116" y="28687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9" name="Shape 229"/>
            <p:cNvSpPr/>
            <p:nvPr/>
          </p:nvSpPr>
          <p:spPr>
            <a:xfrm rot="1800000">
              <a:off x="8306521" y="4055629"/>
              <a:ext cx="1243407" cy="13882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38242" y="0"/>
                  </a:lnTo>
                  <a:lnTo>
                    <a:pt x="45748" y="347"/>
                  </a:lnTo>
                  <a:lnTo>
                    <a:pt x="120000" y="114618"/>
                  </a:lnTo>
                  <a:lnTo>
                    <a:pt x="116307" y="120000"/>
                  </a:lnTo>
                  <a:lnTo>
                    <a:pt x="38242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0" name="Shape 230"/>
            <p:cNvSpPr/>
            <p:nvPr/>
          </p:nvSpPr>
          <p:spPr>
            <a:xfrm rot="1800000">
              <a:off x="8306771" y="1511523"/>
              <a:ext cx="1241871" cy="138882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25"/>
                  </a:moveTo>
                  <a:lnTo>
                    <a:pt x="38289" y="50"/>
                  </a:lnTo>
                  <a:lnTo>
                    <a:pt x="46575" y="0"/>
                  </a:lnTo>
                  <a:lnTo>
                    <a:pt x="120000" y="114391"/>
                  </a:lnTo>
                  <a:lnTo>
                    <a:pt x="116450" y="120000"/>
                  </a:lnTo>
                  <a:lnTo>
                    <a:pt x="38289" y="120000"/>
                  </a:lnTo>
                  <a:lnTo>
                    <a:pt x="0" y="60025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31" name="Shape 231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 w="15875" cap="flat" cmpd="sng">
            <a:solidFill>
              <a:srgbClr val="74A50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905570" y="601883"/>
            <a:ext cx="3562257" cy="564844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1E1E1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4650889" y="6088283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4734423" y="2660903"/>
            <a:ext cx="3300983" cy="1463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6" name="Shape 236"/>
          <p:cNvSpPr>
            <a:spLocks noGrp="1"/>
          </p:cNvSpPr>
          <p:nvPr>
            <p:ph type="pic" idx="2"/>
          </p:nvPr>
        </p:nvSpPr>
        <p:spPr>
          <a:xfrm>
            <a:off x="1005208" y="693795"/>
            <a:ext cx="3359623" cy="5468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accent1"/>
              </a:buClr>
              <a:buFont typeface="Noto Sans Symbols"/>
              <a:buNone/>
              <a:defRPr sz="32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accent1"/>
              </a:buClr>
              <a:buFont typeface="Noto Sans Symbols"/>
              <a:buNone/>
              <a:defRPr sz="28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4734630" y="4133087"/>
            <a:ext cx="3300572" cy="15195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1"/>
              </a:buClr>
              <a:buFont typeface="Noto Sans Symbols"/>
              <a:buNone/>
              <a:defRPr sz="1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dt" idx="10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ftr" idx="11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‹N›</a:t>
            </a:fld>
            <a:endParaRPr lang="it-IT" sz="1200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1F15E"/>
            </a:gs>
            <a:gs pos="62000">
              <a:srgbClr val="90BA3F"/>
            </a:gs>
            <a:gs pos="100000">
              <a:srgbClr val="7FA03E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-567354" y="0"/>
            <a:ext cx="10458653" cy="7117070"/>
            <a:chOff x="-644958" y="0"/>
            <a:chExt cx="10458653" cy="7117070"/>
          </a:xfrm>
        </p:grpSpPr>
        <p:grpSp>
          <p:nvGrpSpPr>
            <p:cNvPr id="11" name="Shape 1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2" name="Shape 12"/>
              <p:cNvGrpSpPr/>
              <p:nvPr/>
            </p:nvGrpSpPr>
            <p:grpSpPr>
              <a:xfrm>
                <a:off x="0" y="0"/>
                <a:ext cx="2514599" cy="6858000"/>
                <a:chOff x="0" y="0"/>
                <a:chExt cx="2514599" cy="6858000"/>
              </a:xfrm>
            </p:grpSpPr>
            <p:sp>
              <p:nvSpPr>
                <p:cNvPr id="13" name="Shape 13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" name="Shape 1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5" name="Shape 1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6" name="Shape 16"/>
              <p:cNvGrpSpPr/>
              <p:nvPr/>
            </p:nvGrpSpPr>
            <p:grpSpPr>
              <a:xfrm>
                <a:off x="422910" y="0"/>
                <a:ext cx="2514599" cy="6858000"/>
                <a:chOff x="0" y="0"/>
                <a:chExt cx="2514599" cy="6858000"/>
              </a:xfrm>
            </p:grpSpPr>
            <p:sp>
              <p:nvSpPr>
                <p:cNvPr id="17" name="Shape 17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8" name="Shape 1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" name="Shape 1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20" name="Shape 20"/>
              <p:cNvGrpSpPr/>
              <p:nvPr/>
            </p:nvGrpSpPr>
            <p:grpSpPr>
              <a:xfrm rot="10800000">
                <a:off x="6629400" y="0"/>
                <a:ext cx="2514599" cy="6858000"/>
                <a:chOff x="0" y="0"/>
                <a:chExt cx="2514599" cy="6858000"/>
              </a:xfrm>
            </p:grpSpPr>
            <p:sp>
              <p:nvSpPr>
                <p:cNvPr id="21" name="Shape 21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2" name="Shape 2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3" name="Shape 2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24" name="Shape 2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27" name="Shape 27"/>
            <p:cNvSpPr/>
            <p:nvPr/>
          </p:nvSpPr>
          <p:spPr>
            <a:xfrm>
              <a:off x="-11875" y="5035137"/>
              <a:ext cx="9144000" cy="11756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3939"/>
                  </a:moveTo>
                  <a:cubicBezTo>
                    <a:pt x="6480" y="116969"/>
                    <a:pt x="12961" y="120000"/>
                    <a:pt x="21974" y="118787"/>
                  </a:cubicBezTo>
                  <a:cubicBezTo>
                    <a:pt x="30986" y="117575"/>
                    <a:pt x="42051" y="116161"/>
                    <a:pt x="54077" y="106666"/>
                  </a:cubicBezTo>
                  <a:cubicBezTo>
                    <a:pt x="66103" y="97171"/>
                    <a:pt x="83142" y="79595"/>
                    <a:pt x="94129" y="61818"/>
                  </a:cubicBezTo>
                  <a:cubicBezTo>
                    <a:pt x="105116" y="44040"/>
                    <a:pt x="116363" y="15757"/>
                    <a:pt x="12000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>
              <a:off x="-11875" y="3467594"/>
              <a:ext cx="9144000" cy="8906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3454" y="101199"/>
                    <a:pt x="6909" y="82399"/>
                    <a:pt x="13714" y="63999"/>
                  </a:cubicBezTo>
                  <a:cubicBezTo>
                    <a:pt x="20519" y="45600"/>
                    <a:pt x="30181" y="18666"/>
                    <a:pt x="40831" y="9600"/>
                  </a:cubicBezTo>
                  <a:cubicBezTo>
                    <a:pt x="51480" y="533"/>
                    <a:pt x="64415" y="0"/>
                    <a:pt x="77610" y="9600"/>
                  </a:cubicBezTo>
                  <a:cubicBezTo>
                    <a:pt x="90805" y="19200"/>
                    <a:pt x="112805" y="57600"/>
                    <a:pt x="120000" y="6720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" name="Shape 29"/>
            <p:cNvSpPr/>
            <p:nvPr/>
          </p:nvSpPr>
          <p:spPr>
            <a:xfrm>
              <a:off x="-23750" y="5640778"/>
              <a:ext cx="3004457" cy="121128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44071" y="49705"/>
                    <a:pt x="88142" y="99411"/>
                    <a:pt x="120000" y="12000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3753" y="8112"/>
                    <a:pt x="7506" y="16224"/>
                    <a:pt x="14493" y="27951"/>
                  </a:cubicBezTo>
                  <a:cubicBezTo>
                    <a:pt x="21480" y="39678"/>
                    <a:pt x="31922" y="57670"/>
                    <a:pt x="41922" y="70361"/>
                  </a:cubicBezTo>
                  <a:cubicBezTo>
                    <a:pt x="51922" y="83052"/>
                    <a:pt x="64571" y="96224"/>
                    <a:pt x="74493" y="104096"/>
                  </a:cubicBezTo>
                  <a:cubicBezTo>
                    <a:pt x="84415" y="111967"/>
                    <a:pt x="95116" y="115180"/>
                    <a:pt x="101454" y="117590"/>
                  </a:cubicBezTo>
                  <a:cubicBezTo>
                    <a:pt x="107792" y="120000"/>
                    <a:pt x="109428" y="118875"/>
                    <a:pt x="112519" y="118554"/>
                  </a:cubicBezTo>
                  <a:cubicBezTo>
                    <a:pt x="115610" y="118232"/>
                    <a:pt x="117805" y="116947"/>
                    <a:pt x="120000" y="115662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2137558" y="5132119"/>
              <a:ext cx="6982691" cy="17199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2789" y="107226"/>
                    <a:pt x="5578" y="94453"/>
                    <a:pt x="9387" y="82715"/>
                  </a:cubicBezTo>
                  <a:cubicBezTo>
                    <a:pt x="13197" y="70978"/>
                    <a:pt x="18469" y="58273"/>
                    <a:pt x="22857" y="49574"/>
                  </a:cubicBezTo>
                  <a:cubicBezTo>
                    <a:pt x="27244" y="40874"/>
                    <a:pt x="29931" y="37007"/>
                    <a:pt x="35714" y="30517"/>
                  </a:cubicBezTo>
                  <a:cubicBezTo>
                    <a:pt x="41496" y="24027"/>
                    <a:pt x="52040" y="14913"/>
                    <a:pt x="57551" y="10632"/>
                  </a:cubicBezTo>
                  <a:cubicBezTo>
                    <a:pt x="63061" y="6352"/>
                    <a:pt x="63911" y="6490"/>
                    <a:pt x="68775" y="4833"/>
                  </a:cubicBezTo>
                  <a:cubicBezTo>
                    <a:pt x="73639" y="3176"/>
                    <a:pt x="81326" y="1380"/>
                    <a:pt x="86734" y="690"/>
                  </a:cubicBezTo>
                  <a:cubicBezTo>
                    <a:pt x="92142" y="0"/>
                    <a:pt x="101224" y="690"/>
                    <a:pt x="101224" y="690"/>
                  </a:cubicBezTo>
                  <a:lnTo>
                    <a:pt x="111632" y="690"/>
                  </a:lnTo>
                  <a:cubicBezTo>
                    <a:pt x="114523" y="966"/>
                    <a:pt x="117176" y="1933"/>
                    <a:pt x="118571" y="2347"/>
                  </a:cubicBezTo>
                  <a:cubicBezTo>
                    <a:pt x="119965" y="2761"/>
                    <a:pt x="119489" y="2623"/>
                    <a:pt x="120000" y="3176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" name="Shape 32"/>
            <p:cNvSpPr/>
            <p:nvPr/>
          </p:nvSpPr>
          <p:spPr>
            <a:xfrm rot="1800000">
              <a:off x="2996164" y="2859251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" name="Shape 33"/>
            <p:cNvSpPr/>
            <p:nvPr/>
          </p:nvSpPr>
          <p:spPr>
            <a:xfrm rot="1800000">
              <a:off x="3720064" y="41260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" name="Shape 34"/>
            <p:cNvSpPr/>
            <p:nvPr/>
          </p:nvSpPr>
          <p:spPr>
            <a:xfrm rot="1800000">
              <a:off x="3729590" y="1592427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" name="Shape 35"/>
            <p:cNvSpPr/>
            <p:nvPr/>
          </p:nvSpPr>
          <p:spPr>
            <a:xfrm rot="1800000">
              <a:off x="2977114" y="325603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" name="Shape 36"/>
            <p:cNvSpPr/>
            <p:nvPr/>
          </p:nvSpPr>
          <p:spPr>
            <a:xfrm rot="1800000">
              <a:off x="4463014" y="53833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5882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" name="Shape 37"/>
            <p:cNvSpPr/>
            <p:nvPr/>
          </p:nvSpPr>
          <p:spPr>
            <a:xfrm rot="1800000">
              <a:off x="-382403" y="4201527"/>
              <a:ext cx="1261499" cy="13882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9084"/>
                  </a:moveTo>
                  <a:lnTo>
                    <a:pt x="5360" y="0"/>
                  </a:lnTo>
                  <a:lnTo>
                    <a:pt x="82305" y="0"/>
                  </a:lnTo>
                  <a:lnTo>
                    <a:pt x="120000" y="60000"/>
                  </a:lnTo>
                  <a:lnTo>
                    <a:pt x="82305" y="120000"/>
                  </a:lnTo>
                  <a:lnTo>
                    <a:pt x="70827" y="119970"/>
                  </a:lnTo>
                  <a:lnTo>
                    <a:pt x="0" y="9084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" name="Shape 38"/>
            <p:cNvSpPr/>
            <p:nvPr/>
          </p:nvSpPr>
          <p:spPr>
            <a:xfrm rot="1800000">
              <a:off x="24364" y="540242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" name="Shape 39"/>
            <p:cNvSpPr/>
            <p:nvPr/>
          </p:nvSpPr>
          <p:spPr>
            <a:xfrm rot="1800000">
              <a:off x="52940" y="284972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" name="Shape 40"/>
            <p:cNvSpPr/>
            <p:nvPr/>
          </p:nvSpPr>
          <p:spPr>
            <a:xfrm rot="1800000">
              <a:off x="776839" y="4126076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" name="Shape 41"/>
            <p:cNvSpPr/>
            <p:nvPr/>
          </p:nvSpPr>
          <p:spPr>
            <a:xfrm rot="1800000">
              <a:off x="1510264" y="5411953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" name="Shape 42"/>
            <p:cNvSpPr/>
            <p:nvPr/>
          </p:nvSpPr>
          <p:spPr>
            <a:xfrm rot="1800000">
              <a:off x="1529315" y="2859251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" name="Shape 43"/>
            <p:cNvSpPr/>
            <p:nvPr/>
          </p:nvSpPr>
          <p:spPr>
            <a:xfrm rot="1800000">
              <a:off x="795889" y="1563852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" name="Shape 44"/>
            <p:cNvSpPr/>
            <p:nvPr/>
          </p:nvSpPr>
          <p:spPr>
            <a:xfrm rot="1800000">
              <a:off x="6806165" y="414512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5" name="Shape 45"/>
            <p:cNvSpPr/>
            <p:nvPr/>
          </p:nvSpPr>
          <p:spPr>
            <a:xfrm rot="1800000">
              <a:off x="7549115" y="54214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" name="Shape 46"/>
            <p:cNvSpPr/>
            <p:nvPr/>
          </p:nvSpPr>
          <p:spPr>
            <a:xfrm rot="1800000">
              <a:off x="7549116" y="28687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" name="Shape 47"/>
            <p:cNvSpPr/>
            <p:nvPr/>
          </p:nvSpPr>
          <p:spPr>
            <a:xfrm rot="1800000">
              <a:off x="8306521" y="4055629"/>
              <a:ext cx="1243407" cy="13882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38242" y="0"/>
                  </a:lnTo>
                  <a:lnTo>
                    <a:pt x="45748" y="347"/>
                  </a:lnTo>
                  <a:lnTo>
                    <a:pt x="120000" y="114618"/>
                  </a:lnTo>
                  <a:lnTo>
                    <a:pt x="116307" y="120000"/>
                  </a:lnTo>
                  <a:lnTo>
                    <a:pt x="38242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8" name="Shape 48"/>
            <p:cNvSpPr/>
            <p:nvPr/>
          </p:nvSpPr>
          <p:spPr>
            <a:xfrm rot="1800000">
              <a:off x="8306771" y="1511523"/>
              <a:ext cx="1241871" cy="138882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25"/>
                  </a:moveTo>
                  <a:lnTo>
                    <a:pt x="38289" y="50"/>
                  </a:lnTo>
                  <a:lnTo>
                    <a:pt x="46575" y="0"/>
                  </a:lnTo>
                  <a:lnTo>
                    <a:pt x="120000" y="114391"/>
                  </a:lnTo>
                  <a:lnTo>
                    <a:pt x="116450" y="120000"/>
                  </a:lnTo>
                  <a:lnTo>
                    <a:pt x="38289" y="120000"/>
                  </a:lnTo>
                  <a:lnTo>
                    <a:pt x="0" y="60025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9" name="Shape 49"/>
          <p:cNvSpPr/>
          <p:nvPr/>
        </p:nvSpPr>
        <p:spPr>
          <a:xfrm>
            <a:off x="457200" y="333487"/>
            <a:ext cx="8229600" cy="618564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Shape 50"/>
          <p:cNvSpPr/>
          <p:nvPr/>
        </p:nvSpPr>
        <p:spPr>
          <a:xfrm>
            <a:off x="4561242" y="-21511"/>
            <a:ext cx="3679116" cy="699243"/>
          </a:xfrm>
          <a:prstGeom prst="rect">
            <a:avLst/>
          </a:prstGeom>
          <a:solidFill>
            <a:srgbClr val="F5F5F5"/>
          </a:solidFill>
          <a:ln w="15875" cap="flat" cmpd="sng">
            <a:solidFill>
              <a:srgbClr val="74A50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Shape 51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1043490" y="1027663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 sz="4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1043491" y="2323651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3576" algn="l" rtl="0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40080" marR="0" lvl="1" indent="-178308" algn="l" rtl="0">
              <a:spcBef>
                <a:spcPts val="44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-132080" algn="l" rtl="0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124712" marR="0" lvl="3" indent="-148844" algn="l" rtl="0">
              <a:spcBef>
                <a:spcPts val="36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8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25880" marR="0" lvl="4" indent="-156464" algn="l" rtl="0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517904" marR="0" lvl="5" indent="-167639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1719072" marR="0" lvl="6" indent="-165608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1920240" marR="0" lvl="7" indent="-163575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121408" marR="0" lvl="8" indent="-161543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-713" y="6519133"/>
            <a:ext cx="914471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‹N›</a:t>
            </a:fld>
            <a:endParaRPr lang="it-IT" sz="1200" b="0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/>
        </p:nvSpPr>
        <p:spPr>
          <a:xfrm>
            <a:off x="4860032" y="260647"/>
            <a:ext cx="1512167" cy="670559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Shape 257"/>
          <p:cNvSpPr txBox="1">
            <a:spLocks noGrp="1"/>
          </p:cNvSpPr>
          <p:nvPr>
            <p:ph type="ctrTitle"/>
          </p:nvPr>
        </p:nvSpPr>
        <p:spPr>
          <a:xfrm>
            <a:off x="4733364" y="2708475"/>
            <a:ext cx="3313354" cy="17021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it-IT" sz="36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Didattica della fisica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subTitle" idx="1"/>
          </p:nvPr>
        </p:nvSpPr>
        <p:spPr>
          <a:xfrm>
            <a:off x="4733363" y="4421080"/>
            <a:ext cx="3456000" cy="12606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800" b="1" i="0" u="none" strike="noStrike" cap="none" dirty="0">
              <a:solidFill>
                <a:srgbClr val="4242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>
              <a:buSzPct val="25000"/>
            </a:pPr>
            <a:r>
              <a:rPr lang="it-IT" dirty="0"/>
              <a:t>Lettura commentata </a:t>
            </a:r>
            <a:r>
              <a:rPr lang="it-IT" dirty="0" smtClean="0"/>
              <a:t>di</a:t>
            </a:r>
            <a:br>
              <a:rPr lang="it-IT" dirty="0" smtClean="0"/>
            </a:br>
            <a:r>
              <a:rPr lang="it-IT" dirty="0" smtClean="0"/>
              <a:t>«Te </a:t>
            </a:r>
            <a:r>
              <a:rPr lang="it-IT" dirty="0"/>
              <a:t>la do io, la </a:t>
            </a:r>
            <a:r>
              <a:rPr lang="it-IT" dirty="0" smtClean="0"/>
              <a:t>fisica!»</a:t>
            </a:r>
            <a:endParaRPr lang="it-IT" sz="1800" b="1" i="0" u="none" strike="noStrike" cap="none" dirty="0">
              <a:solidFill>
                <a:srgbClr val="4242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9" name="Shape 2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2039" y="260647"/>
            <a:ext cx="1356360" cy="670559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/>
          <p:cNvSpPr txBox="1"/>
          <p:nvPr/>
        </p:nvSpPr>
        <p:spPr>
          <a:xfrm>
            <a:off x="4738339" y="1629955"/>
            <a:ext cx="2268570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Luca Fiorani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611560" y="836712"/>
            <a:ext cx="792088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it-IT" sz="3200" b="1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Lettura commentata di</a:t>
            </a:r>
            <a:br>
              <a:rPr lang="it-IT" sz="3200" b="1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it-IT" sz="3200" b="1" i="0" u="none" strike="noStrike" cap="none" dirty="0" smtClean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«Te la do io, la fisica!»</a:t>
            </a:r>
            <a:endParaRPr lang="it-IT" sz="3200" b="1" i="0" u="none" strike="noStrike" cap="none" dirty="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11560" y="2132856"/>
            <a:ext cx="7920880" cy="4248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endParaRPr lang="it-IT" dirty="0"/>
          </a:p>
        </p:txBody>
      </p:sp>
      <p:sp>
        <p:nvSpPr>
          <p:cNvPr id="268" name="Shape 268"/>
          <p:cNvSpPr txBox="1"/>
          <p:nvPr/>
        </p:nvSpPr>
        <p:spPr>
          <a:xfrm>
            <a:off x="0" y="6516000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fld>
            <a:endParaRPr lang="it-IT"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51168" t="5012" r="3009" b="4933"/>
          <a:stretch/>
        </p:blipFill>
        <p:spPr bwMode="auto">
          <a:xfrm>
            <a:off x="3060000" y="2070000"/>
            <a:ext cx="3024000" cy="4177710"/>
          </a:xfrm>
          <a:prstGeom prst="rect">
            <a:avLst/>
          </a:prstGeom>
          <a:ln>
            <a:noFill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Shape 29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58218" y="2133600"/>
            <a:ext cx="5627562" cy="4248149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Shape 299"/>
          <p:cNvSpPr txBox="1"/>
          <p:nvPr/>
        </p:nvSpPr>
        <p:spPr>
          <a:xfrm>
            <a:off x="0" y="6516000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fld>
            <a:endParaRPr lang="it-IT"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611560" y="836712"/>
            <a:ext cx="792088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it-IT" sz="32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Fine della lezione…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19</Words>
  <Application>Microsoft Office PowerPoint</Application>
  <PresentationFormat>Presentazione su schermo (4:3)</PresentationFormat>
  <Paragraphs>10</Paragraphs>
  <Slides>3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Arial</vt:lpstr>
      <vt:lpstr>Century Gothic</vt:lpstr>
      <vt:lpstr>Noto Sans Symbols</vt:lpstr>
      <vt:lpstr>Calibri</vt:lpstr>
      <vt:lpstr>Austin</vt:lpstr>
      <vt:lpstr>Didattica della fisica</vt:lpstr>
      <vt:lpstr>Lettura commentata di «Te la do io, la fisica!»</vt:lpstr>
      <vt:lpstr>Fine della lezione…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Didattica della fisica</dc:title>
  <cp:lastModifiedBy>Luca Fiorani</cp:lastModifiedBy>
  <cp:revision>11</cp:revision>
  <dcterms:modified xsi:type="dcterms:W3CDTF">2021-02-23T17:49:04Z</dcterms:modified>
</cp:coreProperties>
</file>