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1" r:id="rId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2200" y="-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507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9" name="Shape 5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Shape 60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Shape 68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Shape 7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Shape 75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644007" y="-27383"/>
            <a:ext cx="34563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  <a:b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3" name="Shape 14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4" name="Shape 14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5" name="Shape 14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8" name="Shape 14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9" name="Shape 14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2" name="Shape 15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3" name="Shape 15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6" name="Shape 15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9" name="Shape 15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38683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36652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34619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32587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3" name="Shape 19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" name="Shape 19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5" name="Shape 19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8" name="Shape 19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2" name="Shape 20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3" name="Shape 20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6" name="Shape 20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Shape 23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Shape 1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Shape 2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1" name="Shape 2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Shape 2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Shape 27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Shape 49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4860032" y="260647"/>
            <a:ext cx="1512167" cy="67055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4733363" y="4421080"/>
            <a:ext cx="3456000" cy="1260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ct val="25000"/>
            </a:pPr>
            <a:r>
              <a:rPr lang="it-IT" dirty="0" smtClean="0"/>
              <a:t>Illustrazione de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«Il pianeta che scotta»</a:t>
            </a:r>
            <a:endParaRPr lang="it-IT" sz="1800" b="1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260647"/>
            <a:ext cx="1356360" cy="6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4738339" y="1629955"/>
            <a:ext cx="226857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Illustrazione de</a:t>
            </a:r>
            <a:r>
              <a:rPr lang="it-IT" sz="32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32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«Il pianeta che scotta»</a:t>
            </a:r>
            <a:endParaRPr lang="it-IT" sz="32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endParaRPr lang="it-IT" dirty="0"/>
          </a:p>
        </p:txBody>
      </p:sp>
      <p:sp>
        <p:nvSpPr>
          <p:cNvPr id="268" name="Shape 26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4" descr="cop-defi_pianeta_che_scotta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00" y="2070000"/>
            <a:ext cx="2664000" cy="41016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8218" y="2133600"/>
            <a:ext cx="5627562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Fine della lezione…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</Words>
  <Application>Microsoft Office PowerPoint</Application>
  <PresentationFormat>Presentazione su schermo (4:3)</PresentationFormat>
  <Paragraphs>10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Noto Sans Symbols</vt:lpstr>
      <vt:lpstr>Calibri</vt:lpstr>
      <vt:lpstr>Austin</vt:lpstr>
      <vt:lpstr>Didattica della fisica</vt:lpstr>
      <vt:lpstr>Illustrazione de «Il pianeta che scotta»</vt:lpstr>
      <vt:lpstr>Fine della lezione…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della fisica</dc:title>
  <cp:lastModifiedBy>Luca Fiorani</cp:lastModifiedBy>
  <cp:revision>14</cp:revision>
  <dcterms:modified xsi:type="dcterms:W3CDTF">2021-02-23T18:09:15Z</dcterms:modified>
</cp:coreProperties>
</file>