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500" y="-1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45076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Shape 2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Shape 58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59" name="Shape 5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0" name="Shape 60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61" name="Shape 61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3" name="Shape 6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4" name="Shape 64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65" name="Shape 65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7" name="Shape 6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8" name="Shape 68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69" name="Shape 69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70" name="Shape 7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71" name="Shape 7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72" name="Shape 7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75" name="Shape 75"/>
            <p:cNvSpPr/>
            <p:nvPr/>
          </p:nvSpPr>
          <p:spPr>
            <a:xfrm>
              <a:off x="-11875" y="5035137"/>
              <a:ext cx="9144000" cy="11756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-11875" y="3467594"/>
              <a:ext cx="9144000" cy="8906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-23750" y="5640778"/>
              <a:ext cx="3004457" cy="12112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2137558" y="5132119"/>
              <a:ext cx="6982691" cy="17199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-382403" y="4201527"/>
              <a:ext cx="1261499" cy="1388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 rot="1800000">
              <a:off x="8306521" y="4055629"/>
              <a:ext cx="1243407" cy="1388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 rot="1800000">
              <a:off x="8306771" y="1511523"/>
              <a:ext cx="1241871" cy="13888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7" name="Shape 97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36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42424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599" cy="75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5303519" y="5719966"/>
            <a:ext cx="28315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olo e testo vertical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40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1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78308" algn="l" rtl="0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3208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48844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1_Titolo e testo verticale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40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78308" algn="l" rtl="0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3208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48844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ftr" idx="11"/>
          </p:nvPr>
        </p:nvSpPr>
        <p:spPr>
          <a:xfrm>
            <a:off x="-713" y="6519133"/>
            <a:ext cx="914471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11560" y="836712"/>
            <a:ext cx="79208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32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11560" y="2132856"/>
            <a:ext cx="7920880" cy="4248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78308" algn="l" rtl="0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3208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48844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4644007" y="-27383"/>
            <a:ext cx="345638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Luca Fiorani</a:t>
            </a:r>
            <a:br>
              <a:rPr lang="it-IT"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it-IT"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Didattica della fisica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1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-713" y="6519133"/>
            <a:ext cx="914471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e contenuti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40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-713" y="6519133"/>
            <a:ext cx="914471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78308" algn="l" rtl="0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3208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48844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78308" algn="l" rtl="0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3208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48844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40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8796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41732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58495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57987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55955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53923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51891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3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4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8796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41732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58495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57987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55955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53923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51891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-713" y="6519133"/>
            <a:ext cx="914471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40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-713" y="6519133"/>
            <a:ext cx="914471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-713" y="6519133"/>
            <a:ext cx="914471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to con didascalia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43" name="Shape 143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4" name="Shape 144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45" name="Shape 145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6" name="Shape 146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48" name="Shape 148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49" name="Shape 149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0" name="Shape 15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52" name="Shape 152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53" name="Shape 153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4" name="Shape 15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5" name="Shape 15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156" name="Shape 156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59" name="Shape 159"/>
            <p:cNvSpPr/>
            <p:nvPr/>
          </p:nvSpPr>
          <p:spPr>
            <a:xfrm>
              <a:off x="-11875" y="5035137"/>
              <a:ext cx="9144000" cy="11756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-11875" y="3467594"/>
              <a:ext cx="9144000" cy="8906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-23750" y="5640778"/>
              <a:ext cx="3004457" cy="12112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2137558" y="5132119"/>
              <a:ext cx="6982691" cy="17199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 rot="1800000">
              <a:off x="-382403" y="4201527"/>
              <a:ext cx="1261499" cy="1388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 rot="1800000">
              <a:off x="8306521" y="4055629"/>
              <a:ext cx="1243407" cy="1388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 rot="1800000">
              <a:off x="8306771" y="1511523"/>
              <a:ext cx="1241871" cy="13888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81" name="Shape 181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145894" y="856526"/>
            <a:ext cx="3090440" cy="5150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78308" algn="l" rtl="0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3208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48844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38683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36652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34619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32587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739832" y="2657433"/>
            <a:ext cx="3304571" cy="1463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28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42424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1"/>
              </a:buClr>
              <a:buFont typeface="Noto Sans Symbols"/>
              <a:buNone/>
              <a:defRPr sz="1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magine con didascalia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Shape 192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93" name="Shape 193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4" name="Shape 194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95" name="Shape 195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6" name="Shape 196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7" name="Shape 19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98" name="Shape 198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99" name="Shape 199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0" name="Shape 20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1" name="Shape 20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2" name="Shape 202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3" name="Shape 203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4" name="Shape 20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5" name="Shape 20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6" name="Shape 206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09" name="Shape 209"/>
            <p:cNvSpPr/>
            <p:nvPr/>
          </p:nvSpPr>
          <p:spPr>
            <a:xfrm>
              <a:off x="-11875" y="5035137"/>
              <a:ext cx="9144000" cy="11756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-11875" y="3467594"/>
              <a:ext cx="9144000" cy="8906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-23750" y="5640778"/>
              <a:ext cx="3004457" cy="12112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2137558" y="5132119"/>
              <a:ext cx="6982691" cy="17199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 rot="1800000">
              <a:off x="-382403" y="4201527"/>
              <a:ext cx="1261499" cy="1388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 rot="1800000">
              <a:off x="8306521" y="4055629"/>
              <a:ext cx="1243407" cy="1388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0" name="Shape 230"/>
            <p:cNvSpPr/>
            <p:nvPr/>
          </p:nvSpPr>
          <p:spPr>
            <a:xfrm rot="1800000">
              <a:off x="8306771" y="1511523"/>
              <a:ext cx="1241871" cy="13888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31" name="Shape 231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1E1E1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734423" y="2660903"/>
            <a:ext cx="3300983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28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sz="32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1"/>
              </a:buClr>
              <a:buFont typeface="Noto Sans Symbols"/>
              <a:buNone/>
              <a:defRPr sz="2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734630" y="4133087"/>
            <a:ext cx="3300572" cy="1519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42424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1"/>
              </a:buClr>
              <a:buFont typeface="Noto Sans Symbols"/>
              <a:buNone/>
              <a:defRPr sz="1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567354" y="0"/>
            <a:ext cx="10458653" cy="7117070"/>
            <a:chOff x="-644958" y="0"/>
            <a:chExt cx="10458653" cy="7117070"/>
          </a:xfrm>
        </p:grpSpPr>
        <p:grpSp>
          <p:nvGrpSpPr>
            <p:cNvPr id="11" name="Shape 1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2" name="Shape 12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3" name="Shape 13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Shape 1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Shape 16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7" name="Shape 17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Shape 1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" name="Shape 20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1" name="Shape 21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3" name="Shape 2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4" name="Shape 2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7" name="Shape 27"/>
            <p:cNvSpPr/>
            <p:nvPr/>
          </p:nvSpPr>
          <p:spPr>
            <a:xfrm>
              <a:off x="-11875" y="5035137"/>
              <a:ext cx="9144000" cy="11756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-11875" y="3467594"/>
              <a:ext cx="9144000" cy="8906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-23750" y="5640778"/>
              <a:ext cx="3004457" cy="12112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2137558" y="5132119"/>
              <a:ext cx="6982691" cy="17199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-382403" y="4201527"/>
              <a:ext cx="1261499" cy="1388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 rot="1800000">
              <a:off x="8306521" y="4055629"/>
              <a:ext cx="1243407" cy="1388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 rot="1800000">
              <a:off x="8306771" y="1511523"/>
              <a:ext cx="1241871" cy="13888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9" name="Shape 49"/>
          <p:cNvSpPr/>
          <p:nvPr/>
        </p:nvSpPr>
        <p:spPr>
          <a:xfrm>
            <a:off x="457200" y="333487"/>
            <a:ext cx="8229600" cy="618564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561242" y="-21511"/>
            <a:ext cx="3679116" cy="699243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 sz="40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4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40080" marR="0" lvl="1" indent="-178308" algn="l" rtl="0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2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-132080" algn="l" rtl="0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20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124712" marR="0" lvl="3" indent="-148844" algn="l" rtl="0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8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325880" marR="0" lvl="4" indent="-156464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-713" y="6519133"/>
            <a:ext cx="914471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‹N›</a:t>
            </a:fld>
            <a:endParaRPr lang="it-IT" sz="1200" b="0" i="0" u="none" strike="noStrike" cap="non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4860032" y="260647"/>
            <a:ext cx="1512167" cy="67055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7" name="Shape 257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it-IT" sz="36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Didattica della fisica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subTitle" idx="1"/>
          </p:nvPr>
        </p:nvSpPr>
        <p:spPr>
          <a:xfrm>
            <a:off x="4733363" y="4421080"/>
            <a:ext cx="3456000" cy="12606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1" i="0" u="none" strike="noStrike" cap="none" dirty="0">
              <a:solidFill>
                <a:srgbClr val="42424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>
              <a:buSzPct val="25000"/>
            </a:pPr>
            <a:r>
              <a:rPr lang="it-IT" dirty="0" smtClean="0"/>
              <a:t>Illustrazione de</a:t>
            </a:r>
            <a:br>
              <a:rPr lang="it-IT" dirty="0" smtClean="0"/>
            </a:br>
            <a:r>
              <a:rPr lang="it-IT" dirty="0" smtClean="0"/>
              <a:t>«Francesco sogna ancora»</a:t>
            </a:r>
            <a:endParaRPr lang="it-IT" sz="1800" b="1" i="0" u="none" strike="noStrike" cap="none" dirty="0">
              <a:solidFill>
                <a:srgbClr val="42424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59" name="Shape 2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039" y="260647"/>
            <a:ext cx="1356360" cy="670559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Shape 260"/>
          <p:cNvSpPr txBox="1"/>
          <p:nvPr/>
        </p:nvSpPr>
        <p:spPr>
          <a:xfrm>
            <a:off x="4738339" y="1629955"/>
            <a:ext cx="226857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2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Luca Fiorani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611560" y="836712"/>
            <a:ext cx="79208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it-IT" sz="3200" b="1" i="0" u="none" strike="noStrike" cap="none" dirty="0" smtClean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Illustrazione de</a:t>
            </a:r>
            <a:r>
              <a:rPr lang="it-IT" sz="3200" b="1" i="0" u="none" strike="noStrike" cap="none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it-IT" sz="3200" b="1" i="0" u="none" strike="noStrike" cap="none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it-IT" sz="3200" b="1" i="0" u="none" strike="noStrike" cap="none" dirty="0" smtClean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«Francesco sogna ancora»</a:t>
            </a:r>
            <a:endParaRPr lang="it-IT" sz="3200" b="1" i="0" u="none" strike="noStrike" cap="none" dirty="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11560" y="2132856"/>
            <a:ext cx="7920880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endParaRPr lang="it-IT" dirty="0"/>
          </a:p>
        </p:txBody>
      </p:sp>
      <p:sp>
        <p:nvSpPr>
          <p:cNvPr id="268" name="Shape 268"/>
          <p:cNvSpPr txBox="1"/>
          <p:nvPr/>
        </p:nvSpPr>
        <p:spPr>
          <a:xfrm>
            <a:off x="0" y="651600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fld>
            <a:endParaRPr lang="it-IT" sz="1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2160000"/>
            <a:ext cx="2664000" cy="4107622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Shape 29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58218" y="2133600"/>
            <a:ext cx="5627562" cy="4248149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 txBox="1"/>
          <p:nvPr/>
        </p:nvSpPr>
        <p:spPr>
          <a:xfrm>
            <a:off x="0" y="651600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fld>
            <a:endParaRPr lang="it-IT" sz="1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611560" y="836712"/>
            <a:ext cx="79208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it-IT" sz="3200" b="1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Fine della lezione…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</Words>
  <Application>Microsoft Office PowerPoint</Application>
  <PresentationFormat>Presentazione su schermo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Noto Sans Symbols</vt:lpstr>
      <vt:lpstr>Calibri</vt:lpstr>
      <vt:lpstr>Austin</vt:lpstr>
      <vt:lpstr>Didattica della fisica</vt:lpstr>
      <vt:lpstr>Illustrazione de «Francesco sogna ancora»</vt:lpstr>
      <vt:lpstr>Fine della lezione…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 della fisica</dc:title>
  <cp:lastModifiedBy>Luca Fiorani</cp:lastModifiedBy>
  <cp:revision>12</cp:revision>
  <dcterms:modified xsi:type="dcterms:W3CDTF">2022-09-19T06:34:35Z</dcterms:modified>
</cp:coreProperties>
</file>